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1" r:id="rId3"/>
    <p:sldId id="25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18F"/>
    <a:srgbClr val="3690A8"/>
    <a:srgbClr val="BEDCDB"/>
    <a:srgbClr val="C7D1E3"/>
    <a:srgbClr val="E9EDF4"/>
    <a:srgbClr val="5AB2CA"/>
    <a:srgbClr val="5A4ECA"/>
    <a:srgbClr val="D9EBEB"/>
    <a:srgbClr val="2D7A8F"/>
    <a:srgbClr val="1DAF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9" autoAdjust="0"/>
    <p:restoredTop sz="94717" autoAdjust="0"/>
  </p:normalViewPr>
  <p:slideViewPr>
    <p:cSldViewPr>
      <p:cViewPr>
        <p:scale>
          <a:sx n="100" d="100"/>
          <a:sy n="100" d="100"/>
        </p:scale>
        <p:origin x="-81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49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1145E-25E3-4063-BE82-A9372B4FDBA3}" type="doc">
      <dgm:prSet loTypeId="urn:microsoft.com/office/officeart/2005/8/layout/default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7BF1A9C-2518-4570-A826-A305050DBB74}">
      <dgm:prSet phldrT="[Text]" custT="1"/>
      <dgm:spPr/>
      <dgm:t>
        <a:bodyPr/>
        <a:lstStyle/>
        <a:p>
          <a:r>
            <a:rPr lang="en-US" sz="2300" b="1" dirty="0" smtClean="0"/>
            <a:t>Knowledgebase</a:t>
          </a:r>
          <a:endParaRPr lang="en-US" sz="2300" b="1" dirty="0"/>
        </a:p>
      </dgm:t>
    </dgm:pt>
    <dgm:pt modelId="{AEDDE67D-DD5C-4B67-A200-3A29D4D308E6}" type="parTrans" cxnId="{4DD530B6-6023-476A-92DF-0A27306C254D}">
      <dgm:prSet/>
      <dgm:spPr/>
      <dgm:t>
        <a:bodyPr/>
        <a:lstStyle/>
        <a:p>
          <a:endParaRPr lang="en-US"/>
        </a:p>
      </dgm:t>
    </dgm:pt>
    <dgm:pt modelId="{EEBAED08-D454-421A-8911-94DEDB9276A5}" type="sibTrans" cxnId="{4DD530B6-6023-476A-92DF-0A27306C254D}">
      <dgm:prSet/>
      <dgm:spPr/>
      <dgm:t>
        <a:bodyPr/>
        <a:lstStyle/>
        <a:p>
          <a:endParaRPr lang="en-US"/>
        </a:p>
      </dgm:t>
    </dgm:pt>
    <dgm:pt modelId="{B55E7DDF-3C02-4A98-95EF-816013E126FD}">
      <dgm:prSet phldrT="[Text]" custT="1"/>
      <dgm:spPr/>
      <dgm:t>
        <a:bodyPr/>
        <a:lstStyle/>
        <a:p>
          <a:r>
            <a:rPr lang="en-US" sz="2300" b="1" dirty="0" smtClean="0"/>
            <a:t>Field Level Help</a:t>
          </a:r>
          <a:endParaRPr lang="en-US" sz="2300" b="1" dirty="0"/>
        </a:p>
      </dgm:t>
    </dgm:pt>
    <dgm:pt modelId="{52F9AB56-5B54-4D24-B5ED-D656A69BEBDB}" type="parTrans" cxnId="{C38A8396-5229-42F0-8B69-85059CA526AD}">
      <dgm:prSet/>
      <dgm:spPr/>
      <dgm:t>
        <a:bodyPr/>
        <a:lstStyle/>
        <a:p>
          <a:endParaRPr lang="en-US"/>
        </a:p>
      </dgm:t>
    </dgm:pt>
    <dgm:pt modelId="{2244E62E-6D3E-4E65-B1FE-014877A2318D}" type="sibTrans" cxnId="{C38A8396-5229-42F0-8B69-85059CA526AD}">
      <dgm:prSet/>
      <dgm:spPr/>
      <dgm:t>
        <a:bodyPr/>
        <a:lstStyle/>
        <a:p>
          <a:endParaRPr lang="en-US"/>
        </a:p>
      </dgm:t>
    </dgm:pt>
    <dgm:pt modelId="{94C27B23-1BA2-4441-AF27-6C0D4099379F}">
      <dgm:prSet phldrT="[Text]" custT="1"/>
      <dgm:spPr/>
      <dgm:t>
        <a:bodyPr/>
        <a:lstStyle/>
        <a:p>
          <a:r>
            <a:rPr lang="en-US" sz="2300" b="1" dirty="0" smtClean="0"/>
            <a:t>Web-based Training</a:t>
          </a:r>
          <a:endParaRPr lang="en-US" sz="2300" b="1" dirty="0"/>
        </a:p>
      </dgm:t>
    </dgm:pt>
    <dgm:pt modelId="{0F11D2DA-6218-48B4-9904-576AB1101C24}" type="parTrans" cxnId="{FD8BF9AA-3EA1-422B-A94D-8DFF72C667CD}">
      <dgm:prSet/>
      <dgm:spPr/>
      <dgm:t>
        <a:bodyPr/>
        <a:lstStyle/>
        <a:p>
          <a:endParaRPr lang="en-US"/>
        </a:p>
      </dgm:t>
    </dgm:pt>
    <dgm:pt modelId="{39F4EE6D-68EC-4AFD-97E1-AC591FF88089}" type="sibTrans" cxnId="{FD8BF9AA-3EA1-422B-A94D-8DFF72C667CD}">
      <dgm:prSet/>
      <dgm:spPr/>
      <dgm:t>
        <a:bodyPr/>
        <a:lstStyle/>
        <a:p>
          <a:endParaRPr lang="en-US"/>
        </a:p>
      </dgm:t>
    </dgm:pt>
    <dgm:pt modelId="{777753F5-D6B9-428B-8295-CF7DE320DA5B}">
      <dgm:prSet phldrT="[Text]" custT="1"/>
      <dgm:spPr/>
      <dgm:t>
        <a:bodyPr/>
        <a:lstStyle/>
        <a:p>
          <a:r>
            <a:rPr lang="en-US" sz="2300" b="1" dirty="0" smtClean="0"/>
            <a:t>www.quantrax.com </a:t>
          </a:r>
          <a:br>
            <a:rPr lang="en-US" sz="2300" b="1" dirty="0" smtClean="0"/>
          </a:br>
          <a:r>
            <a:rPr lang="en-US" sz="2300" b="1" dirty="0" smtClean="0"/>
            <a:t>    (For Our Clients)</a:t>
          </a:r>
          <a:endParaRPr lang="en-US" sz="2300" b="1" dirty="0"/>
        </a:p>
      </dgm:t>
    </dgm:pt>
    <dgm:pt modelId="{533D644B-0A22-489A-82FB-8BB62DA8BC1C}" type="sibTrans" cxnId="{04A48243-4C2D-4A61-8424-7816579AD068}">
      <dgm:prSet/>
      <dgm:spPr/>
      <dgm:t>
        <a:bodyPr/>
        <a:lstStyle/>
        <a:p>
          <a:endParaRPr lang="en-US"/>
        </a:p>
      </dgm:t>
    </dgm:pt>
    <dgm:pt modelId="{BBAD4322-8EC5-4984-86C1-773979446B45}" type="parTrans" cxnId="{04A48243-4C2D-4A61-8424-7816579AD068}">
      <dgm:prSet/>
      <dgm:spPr/>
      <dgm:t>
        <a:bodyPr/>
        <a:lstStyle/>
        <a:p>
          <a:endParaRPr lang="en-US"/>
        </a:p>
      </dgm:t>
    </dgm:pt>
    <dgm:pt modelId="{8B9858B7-8034-44E5-9DAF-58F27598E131}" type="pres">
      <dgm:prSet presAssocID="{4EE1145E-25E3-4063-BE82-A9372B4FDB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325043-C4D2-443E-9272-927E43FD1AD1}" type="pres">
      <dgm:prSet presAssocID="{F7BF1A9C-2518-4570-A826-A305050DBB74}" presName="node" presStyleLbl="node1" presStyleIdx="0" presStyleCnt="4" custLinFactNeighborX="-26" custLinFactNeighborY="-1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8DCDF-0D81-4F45-BA1F-6C4C4DCF23F8}" type="pres">
      <dgm:prSet presAssocID="{EEBAED08-D454-421A-8911-94DEDB9276A5}" presName="sibTrans" presStyleCnt="0"/>
      <dgm:spPr/>
    </dgm:pt>
    <dgm:pt modelId="{118793C7-BCEB-47C2-B8E5-6383C0EA568B}" type="pres">
      <dgm:prSet presAssocID="{B55E7DDF-3C02-4A98-95EF-816013E126FD}" presName="node" presStyleLbl="node1" presStyleIdx="1" presStyleCnt="4" custLinFactY="17086" custLinFactNeighborX="25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E3055-EF76-412D-B2D0-A8D98310C1F4}" type="pres">
      <dgm:prSet presAssocID="{2244E62E-6D3E-4E65-B1FE-014877A2318D}" presName="sibTrans" presStyleCnt="0"/>
      <dgm:spPr/>
    </dgm:pt>
    <dgm:pt modelId="{5086E7A2-E1CF-4C4D-B15C-786B248D4D31}" type="pres">
      <dgm:prSet presAssocID="{94C27B23-1BA2-4441-AF27-6C0D409937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38321-65E8-473A-B1B9-5A2920FC8118}" type="pres">
      <dgm:prSet presAssocID="{39F4EE6D-68EC-4AFD-97E1-AC591FF88089}" presName="sibTrans" presStyleCnt="0"/>
      <dgm:spPr/>
    </dgm:pt>
    <dgm:pt modelId="{EF163543-681F-4847-8AAC-44F574928520}" type="pres">
      <dgm:prSet presAssocID="{777753F5-D6B9-428B-8295-CF7DE320DA5B}" presName="node" presStyleLbl="node1" presStyleIdx="3" presStyleCnt="4" custLinFactY="-17735" custLinFactNeighborX="-237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E38991-FB00-4C9F-A259-5B8C886EB003}" type="presOf" srcId="{B55E7DDF-3C02-4A98-95EF-816013E126FD}" destId="{118793C7-BCEB-47C2-B8E5-6383C0EA568B}" srcOrd="0" destOrd="0" presId="urn:microsoft.com/office/officeart/2005/8/layout/default"/>
    <dgm:cxn modelId="{106ABD79-CD38-4904-B230-7F89EB7CF169}" type="presOf" srcId="{4EE1145E-25E3-4063-BE82-A9372B4FDBA3}" destId="{8B9858B7-8034-44E5-9DAF-58F27598E131}" srcOrd="0" destOrd="0" presId="urn:microsoft.com/office/officeart/2005/8/layout/default"/>
    <dgm:cxn modelId="{8E2A5C8D-0187-456A-BD2A-5C04106D326B}" type="presOf" srcId="{94C27B23-1BA2-4441-AF27-6C0D4099379F}" destId="{5086E7A2-E1CF-4C4D-B15C-786B248D4D31}" srcOrd="0" destOrd="0" presId="urn:microsoft.com/office/officeart/2005/8/layout/default"/>
    <dgm:cxn modelId="{FD8BF9AA-3EA1-422B-A94D-8DFF72C667CD}" srcId="{4EE1145E-25E3-4063-BE82-A9372B4FDBA3}" destId="{94C27B23-1BA2-4441-AF27-6C0D4099379F}" srcOrd="2" destOrd="0" parTransId="{0F11D2DA-6218-48B4-9904-576AB1101C24}" sibTransId="{39F4EE6D-68EC-4AFD-97E1-AC591FF88089}"/>
    <dgm:cxn modelId="{1DC956F2-5F1C-4C9B-BA86-4F2C437C1B6D}" type="presOf" srcId="{777753F5-D6B9-428B-8295-CF7DE320DA5B}" destId="{EF163543-681F-4847-8AAC-44F574928520}" srcOrd="0" destOrd="0" presId="urn:microsoft.com/office/officeart/2005/8/layout/default"/>
    <dgm:cxn modelId="{C38A8396-5229-42F0-8B69-85059CA526AD}" srcId="{4EE1145E-25E3-4063-BE82-A9372B4FDBA3}" destId="{B55E7DDF-3C02-4A98-95EF-816013E126FD}" srcOrd="1" destOrd="0" parTransId="{52F9AB56-5B54-4D24-B5ED-D656A69BEBDB}" sibTransId="{2244E62E-6D3E-4E65-B1FE-014877A2318D}"/>
    <dgm:cxn modelId="{04A48243-4C2D-4A61-8424-7816579AD068}" srcId="{4EE1145E-25E3-4063-BE82-A9372B4FDBA3}" destId="{777753F5-D6B9-428B-8295-CF7DE320DA5B}" srcOrd="3" destOrd="0" parTransId="{BBAD4322-8EC5-4984-86C1-773979446B45}" sibTransId="{533D644B-0A22-489A-82FB-8BB62DA8BC1C}"/>
    <dgm:cxn modelId="{648063F0-7BBF-49FC-B144-A04ED4914676}" type="presOf" srcId="{F7BF1A9C-2518-4570-A826-A305050DBB74}" destId="{73325043-C4D2-443E-9272-927E43FD1AD1}" srcOrd="0" destOrd="0" presId="urn:microsoft.com/office/officeart/2005/8/layout/default"/>
    <dgm:cxn modelId="{4DD530B6-6023-476A-92DF-0A27306C254D}" srcId="{4EE1145E-25E3-4063-BE82-A9372B4FDBA3}" destId="{F7BF1A9C-2518-4570-A826-A305050DBB74}" srcOrd="0" destOrd="0" parTransId="{AEDDE67D-DD5C-4B67-A200-3A29D4D308E6}" sibTransId="{EEBAED08-D454-421A-8911-94DEDB9276A5}"/>
    <dgm:cxn modelId="{4AB20AEA-B8D9-4BD1-AC93-B0F1F0571F01}" type="presParOf" srcId="{8B9858B7-8034-44E5-9DAF-58F27598E131}" destId="{73325043-C4D2-443E-9272-927E43FD1AD1}" srcOrd="0" destOrd="0" presId="urn:microsoft.com/office/officeart/2005/8/layout/default"/>
    <dgm:cxn modelId="{132CFC36-BF8F-4629-9237-52E10BBD98C2}" type="presParOf" srcId="{8B9858B7-8034-44E5-9DAF-58F27598E131}" destId="{6E78DCDF-0D81-4F45-BA1F-6C4C4DCF23F8}" srcOrd="1" destOrd="0" presId="urn:microsoft.com/office/officeart/2005/8/layout/default"/>
    <dgm:cxn modelId="{98AA15BD-C95A-40AD-B59A-14852B0A32B3}" type="presParOf" srcId="{8B9858B7-8034-44E5-9DAF-58F27598E131}" destId="{118793C7-BCEB-47C2-B8E5-6383C0EA568B}" srcOrd="2" destOrd="0" presId="urn:microsoft.com/office/officeart/2005/8/layout/default"/>
    <dgm:cxn modelId="{D3CAE244-560E-4EB6-9FE8-CD6BD37DA2DD}" type="presParOf" srcId="{8B9858B7-8034-44E5-9DAF-58F27598E131}" destId="{7B3E3055-EF76-412D-B2D0-A8D98310C1F4}" srcOrd="3" destOrd="0" presId="urn:microsoft.com/office/officeart/2005/8/layout/default"/>
    <dgm:cxn modelId="{D986DE3A-C05C-4212-99A6-8851EE4B47A7}" type="presParOf" srcId="{8B9858B7-8034-44E5-9DAF-58F27598E131}" destId="{5086E7A2-E1CF-4C4D-B15C-786B248D4D31}" srcOrd="4" destOrd="0" presId="urn:microsoft.com/office/officeart/2005/8/layout/default"/>
    <dgm:cxn modelId="{E10539C1-816B-4A86-AD5A-220A93C96216}" type="presParOf" srcId="{8B9858B7-8034-44E5-9DAF-58F27598E131}" destId="{85038321-65E8-473A-B1B9-5A2920FC8118}" srcOrd="5" destOrd="0" presId="urn:microsoft.com/office/officeart/2005/8/layout/default"/>
    <dgm:cxn modelId="{B5F625EE-BEDD-44DE-94AF-D02C1CD6F75B}" type="presParOf" srcId="{8B9858B7-8034-44E5-9DAF-58F27598E131}" destId="{EF163543-681F-4847-8AAC-44F57492852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38751-21A9-4595-9916-4959A1E2D516}" type="doc">
      <dgm:prSet loTypeId="urn:microsoft.com/office/officeart/2005/8/layout/radial6" loCatId="cycle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263EDF6D-5650-48D2-AE09-9FFE6B1A7777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RMEx</a:t>
          </a:r>
          <a:endParaRPr lang="en-US" dirty="0"/>
        </a:p>
      </dgm:t>
    </dgm:pt>
    <dgm:pt modelId="{26C7CFDE-D7F3-4776-A45E-81A79D53EA44}" type="parTrans" cxnId="{7151EE43-66E9-4669-937E-24C1CA51021A}">
      <dgm:prSet/>
      <dgm:spPr/>
      <dgm:t>
        <a:bodyPr/>
        <a:lstStyle/>
        <a:p>
          <a:endParaRPr lang="en-US"/>
        </a:p>
      </dgm:t>
    </dgm:pt>
    <dgm:pt modelId="{01B7EE54-DD9C-4623-BF1C-BAE2D6B3C76D}" type="sibTrans" cxnId="{7151EE43-66E9-4669-937E-24C1CA51021A}">
      <dgm:prSet/>
      <dgm:spPr/>
      <dgm:t>
        <a:bodyPr/>
        <a:lstStyle/>
        <a:p>
          <a:endParaRPr lang="en-US"/>
        </a:p>
      </dgm:t>
    </dgm:pt>
    <dgm:pt modelId="{3B8B870C-E136-4D29-A5B0-6EC19496CFEF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Company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396B73E5-3275-45F6-B269-A2FF4E3747DF}" type="parTrans" cxnId="{BD510D51-744E-450B-880F-FBD08C35C96E}">
      <dgm:prSet/>
      <dgm:spPr/>
      <dgm:t>
        <a:bodyPr/>
        <a:lstStyle/>
        <a:p>
          <a:endParaRPr lang="en-US"/>
        </a:p>
      </dgm:t>
    </dgm:pt>
    <dgm:pt modelId="{8A46042F-6627-4944-A706-E3D5AB728BFD}" type="sibTrans" cxnId="{BD510D51-744E-450B-880F-FBD08C35C96E}">
      <dgm:prSet/>
      <dgm:spPr>
        <a:noFill/>
      </dgm:spPr>
      <dgm:t>
        <a:bodyPr/>
        <a:lstStyle/>
        <a:p>
          <a:endParaRPr lang="en-US" dirty="0"/>
        </a:p>
      </dgm:t>
    </dgm:pt>
    <dgm:pt modelId="{C62AFDDC-F351-4612-8454-08C32EDAEE57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Credit Reporting</a:t>
          </a:r>
        </a:p>
      </dgm:t>
    </dgm:pt>
    <dgm:pt modelId="{C02178A1-C995-4220-AB3F-043198FF66A3}" type="parTrans" cxnId="{5A7437CB-6DA3-41FD-B7D2-A27CAEA3E8CA}">
      <dgm:prSet/>
      <dgm:spPr/>
      <dgm:t>
        <a:bodyPr/>
        <a:lstStyle/>
        <a:p>
          <a:endParaRPr lang="en-US"/>
        </a:p>
      </dgm:t>
    </dgm:pt>
    <dgm:pt modelId="{3F08CB4A-551D-4035-BF9F-E2209E7813F6}" type="sibTrans" cxnId="{5A7437CB-6DA3-41FD-B7D2-A27CAEA3E8CA}">
      <dgm:prSet/>
      <dgm:spPr>
        <a:noFill/>
      </dgm:spPr>
      <dgm:t>
        <a:bodyPr/>
        <a:lstStyle/>
        <a:p>
          <a:endParaRPr lang="en-US" dirty="0"/>
        </a:p>
      </dgm:t>
    </dgm:pt>
    <dgm:pt modelId="{91D43F5A-02C5-4D98-8D18-C28B89D34867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Reports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16F7D38C-600C-4DA7-8CA5-DAE68B3C8377}" type="parTrans" cxnId="{02A4A8DA-F994-4CCD-905C-80163329DADB}">
      <dgm:prSet/>
      <dgm:spPr/>
      <dgm:t>
        <a:bodyPr/>
        <a:lstStyle/>
        <a:p>
          <a:endParaRPr lang="en-US"/>
        </a:p>
      </dgm:t>
    </dgm:pt>
    <dgm:pt modelId="{3D2E51E4-D96D-423A-812F-00B56A160999}" type="sibTrans" cxnId="{02A4A8DA-F994-4CCD-905C-80163329DADB}">
      <dgm:prSet/>
      <dgm:spPr>
        <a:noFill/>
      </dgm:spPr>
      <dgm:t>
        <a:bodyPr/>
        <a:lstStyle/>
        <a:p>
          <a:endParaRPr lang="en-US" dirty="0"/>
        </a:p>
      </dgm:t>
    </dgm:pt>
    <dgm:pt modelId="{BDB2BF7F-7802-4A39-BC9C-0332486FD320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Statements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1DDA3DB7-1568-45C4-BB5C-D11513E54393}" type="parTrans" cxnId="{7DAA6A76-2D99-48D8-9A28-5A62C19793E6}">
      <dgm:prSet/>
      <dgm:spPr/>
      <dgm:t>
        <a:bodyPr/>
        <a:lstStyle/>
        <a:p>
          <a:endParaRPr lang="en-US"/>
        </a:p>
      </dgm:t>
    </dgm:pt>
    <dgm:pt modelId="{B1B82962-27F4-46E1-B1BF-FC6D7DEA2C98}" type="sibTrans" cxnId="{7DAA6A76-2D99-48D8-9A28-5A62C19793E6}">
      <dgm:prSet/>
      <dgm:spPr>
        <a:noFill/>
      </dgm:spPr>
      <dgm:t>
        <a:bodyPr/>
        <a:lstStyle/>
        <a:p>
          <a:endParaRPr lang="en-US" dirty="0"/>
        </a:p>
      </dgm:t>
    </dgm:pt>
    <dgm:pt modelId="{882B56EB-BDB2-44FF-AFDE-79B70ECC44A2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System Parameters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E96F3091-6BB4-4EC1-ADE0-303623EE3919}" type="parTrans" cxnId="{9004A37C-8215-4BBE-ADFC-90145B255C4B}">
      <dgm:prSet/>
      <dgm:spPr/>
      <dgm:t>
        <a:bodyPr/>
        <a:lstStyle/>
        <a:p>
          <a:endParaRPr lang="en-US"/>
        </a:p>
      </dgm:t>
    </dgm:pt>
    <dgm:pt modelId="{22D06953-27E5-40B1-9B71-1D59319E2459}" type="sibTrans" cxnId="{9004A37C-8215-4BBE-ADFC-90145B255C4B}">
      <dgm:prSet/>
      <dgm:spPr>
        <a:noFill/>
      </dgm:spPr>
      <dgm:t>
        <a:bodyPr/>
        <a:lstStyle/>
        <a:p>
          <a:endParaRPr lang="en-US" dirty="0"/>
        </a:p>
      </dgm:t>
    </dgm:pt>
    <dgm:pt modelId="{73E6B4EC-494F-49AE-9F6D-4C45A2423DCF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Collectors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1F0D69D2-83DC-4468-9E7F-9E87D78501FE}" type="parTrans" cxnId="{D8E8B793-003E-4B7F-BDA6-F99258ED794A}">
      <dgm:prSet/>
      <dgm:spPr/>
      <dgm:t>
        <a:bodyPr/>
        <a:lstStyle/>
        <a:p>
          <a:endParaRPr lang="en-US"/>
        </a:p>
      </dgm:t>
    </dgm:pt>
    <dgm:pt modelId="{98F289E8-3B91-4859-B80C-6A538C7AD270}" type="sibTrans" cxnId="{D8E8B793-003E-4B7F-BDA6-F99258ED794A}">
      <dgm:prSet/>
      <dgm:spPr>
        <a:noFill/>
      </dgm:spPr>
      <dgm:t>
        <a:bodyPr/>
        <a:lstStyle/>
        <a:p>
          <a:endParaRPr lang="en-US" dirty="0"/>
        </a:p>
      </dgm:t>
    </dgm:pt>
    <dgm:pt modelId="{0768C077-418D-4A9F-A886-DD651A727F6A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Clients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D75891AA-B24D-4348-B492-B9092D46CB3F}" type="parTrans" cxnId="{EAE12E79-F16D-4AE6-890B-EE1803AB874B}">
      <dgm:prSet/>
      <dgm:spPr/>
      <dgm:t>
        <a:bodyPr/>
        <a:lstStyle/>
        <a:p>
          <a:endParaRPr lang="en-US"/>
        </a:p>
      </dgm:t>
    </dgm:pt>
    <dgm:pt modelId="{2A7170AC-8D12-46FC-8F83-8DE89D75EF5D}" type="sibTrans" cxnId="{EAE12E79-F16D-4AE6-890B-EE1803AB874B}">
      <dgm:prSet/>
      <dgm:spPr>
        <a:noFill/>
      </dgm:spPr>
      <dgm:t>
        <a:bodyPr/>
        <a:lstStyle/>
        <a:p>
          <a:endParaRPr lang="en-US" dirty="0"/>
        </a:p>
      </dgm:t>
    </dgm:pt>
    <dgm:pt modelId="{D308D3D4-A4B0-41F4-A958-AFAC8E8C93CC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Accounts (Loading)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347813AB-2A1B-407B-8793-FF3814AC3A60}" type="parTrans" cxnId="{710E8CCF-9965-4786-8B06-508BC25B54FC}">
      <dgm:prSet/>
      <dgm:spPr/>
      <dgm:t>
        <a:bodyPr/>
        <a:lstStyle/>
        <a:p>
          <a:endParaRPr lang="en-US"/>
        </a:p>
      </dgm:t>
    </dgm:pt>
    <dgm:pt modelId="{DD30C616-AD95-49E1-96FE-8923BFC5A6A7}" type="sibTrans" cxnId="{710E8CCF-9965-4786-8B06-508BC25B54FC}">
      <dgm:prSet/>
      <dgm:spPr>
        <a:noFill/>
      </dgm:spPr>
      <dgm:t>
        <a:bodyPr/>
        <a:lstStyle/>
        <a:p>
          <a:endParaRPr lang="en-US" dirty="0"/>
        </a:p>
      </dgm:t>
    </dgm:pt>
    <dgm:pt modelId="{6A4C551C-A292-474F-9B3F-D55BEA6ADD45}">
      <dgm:prSet phldrT="[Text]" custT="1"/>
      <dgm:spPr/>
      <dgm:t>
        <a:bodyPr/>
        <a:lstStyle/>
        <a:p>
          <a:r>
            <a:rPr lang="en-US" sz="1200" b="1" i="0" dirty="0" smtClean="0">
              <a:latin typeface="Arial" pitchFamily="34" charset="0"/>
              <a:cs typeface="Arial" pitchFamily="34" charset="0"/>
            </a:rPr>
            <a:t>Letters</a:t>
          </a:r>
          <a:endParaRPr lang="en-US" sz="1200" b="1" i="0" dirty="0">
            <a:latin typeface="Arial" pitchFamily="34" charset="0"/>
            <a:cs typeface="Arial" pitchFamily="34" charset="0"/>
          </a:endParaRPr>
        </a:p>
      </dgm:t>
    </dgm:pt>
    <dgm:pt modelId="{36BAA33A-6C46-47B0-81EF-E56D4A33ECA6}" type="parTrans" cxnId="{91E8F53E-7903-4C5A-ACB7-0B61AF836296}">
      <dgm:prSet/>
      <dgm:spPr/>
      <dgm:t>
        <a:bodyPr/>
        <a:lstStyle/>
        <a:p>
          <a:endParaRPr lang="en-US"/>
        </a:p>
      </dgm:t>
    </dgm:pt>
    <dgm:pt modelId="{48367778-EEEF-4B4C-89FA-096B3C4E9DA7}" type="sibTrans" cxnId="{91E8F53E-7903-4C5A-ACB7-0B61AF836296}">
      <dgm:prSet/>
      <dgm:spPr>
        <a:noFill/>
      </dgm:spPr>
      <dgm:t>
        <a:bodyPr/>
        <a:lstStyle/>
        <a:p>
          <a:endParaRPr lang="en-US" dirty="0"/>
        </a:p>
      </dgm:t>
    </dgm:pt>
    <dgm:pt modelId="{81337F68-E573-4BD3-8529-7D5BCE7597F9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Accounts</a:t>
          </a:r>
          <a:br>
            <a:rPr lang="en-US" sz="1200" b="1" dirty="0" smtClean="0">
              <a:latin typeface="Arial" pitchFamily="34" charset="0"/>
              <a:cs typeface="Arial" pitchFamily="34" charset="0"/>
            </a:rPr>
          </a:br>
          <a:r>
            <a:rPr lang="en-US" sz="1200" b="1" dirty="0" smtClean="0">
              <a:latin typeface="Arial" pitchFamily="34" charset="0"/>
              <a:cs typeface="Arial" pitchFamily="34" charset="0"/>
            </a:rPr>
            <a:t>(Working)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0B18702B-89A7-4E85-B973-F23823B53937}" type="parTrans" cxnId="{E19B9D56-97D8-4D8A-9959-0BDAC9343BBC}">
      <dgm:prSet/>
      <dgm:spPr/>
      <dgm:t>
        <a:bodyPr/>
        <a:lstStyle/>
        <a:p>
          <a:endParaRPr lang="en-US"/>
        </a:p>
      </dgm:t>
    </dgm:pt>
    <dgm:pt modelId="{1380D326-2D1F-4008-B400-EEC7B136733E}" type="sibTrans" cxnId="{E19B9D56-97D8-4D8A-9959-0BDAC9343BBC}">
      <dgm:prSet/>
      <dgm:spPr>
        <a:noFill/>
      </dgm:spPr>
      <dgm:t>
        <a:bodyPr/>
        <a:lstStyle/>
        <a:p>
          <a:endParaRPr lang="en-US" dirty="0"/>
        </a:p>
      </dgm:t>
    </dgm:pt>
    <dgm:pt modelId="{EC2BE990-0B52-4218-AEF0-48669206F27F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Collectors(Auditing)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6AD9D676-3557-4405-819D-1B17A89579EF}" type="parTrans" cxnId="{B511FA68-B24F-43B0-90AD-5CEE32654542}">
      <dgm:prSet/>
      <dgm:spPr/>
      <dgm:t>
        <a:bodyPr/>
        <a:lstStyle/>
        <a:p>
          <a:endParaRPr lang="en-US"/>
        </a:p>
      </dgm:t>
    </dgm:pt>
    <dgm:pt modelId="{6B08186A-D82B-4712-988E-532E78E0E62B}" type="sibTrans" cxnId="{B511FA68-B24F-43B0-90AD-5CEE32654542}">
      <dgm:prSet/>
      <dgm:spPr>
        <a:noFill/>
      </dgm:spPr>
      <dgm:t>
        <a:bodyPr/>
        <a:lstStyle/>
        <a:p>
          <a:endParaRPr lang="en-US" dirty="0"/>
        </a:p>
      </dgm:t>
    </dgm:pt>
    <dgm:pt modelId="{9902DEF7-66CF-4205-BA84-5AA6B5DE9BF8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Payment Processing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478B7CE2-A6FE-4E00-861B-D57B84265CBC}" type="parTrans" cxnId="{FB1C52E3-306E-4764-8F34-FB03C1CE816B}">
      <dgm:prSet/>
      <dgm:spPr/>
      <dgm:t>
        <a:bodyPr/>
        <a:lstStyle/>
        <a:p>
          <a:endParaRPr lang="en-US"/>
        </a:p>
      </dgm:t>
    </dgm:pt>
    <dgm:pt modelId="{E115DBCE-4B8F-4986-A9F1-02D6A1974B48}" type="sibTrans" cxnId="{FB1C52E3-306E-4764-8F34-FB03C1CE816B}">
      <dgm:prSet/>
      <dgm:spPr>
        <a:noFill/>
      </dgm:spPr>
      <dgm:t>
        <a:bodyPr/>
        <a:lstStyle/>
        <a:p>
          <a:endParaRPr lang="en-US" dirty="0"/>
        </a:p>
      </dgm:t>
    </dgm:pt>
    <dgm:pt modelId="{2C694B9C-2345-4625-93D2-8B9C94851198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Nightly Processing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</dgm:pt>
    <dgm:pt modelId="{ABC4FB92-B97E-4E15-BB83-7F1DB6C6D958}" type="parTrans" cxnId="{1524EB7D-2C98-4DB4-A746-E207D50F2BA3}">
      <dgm:prSet/>
      <dgm:spPr/>
      <dgm:t>
        <a:bodyPr/>
        <a:lstStyle/>
        <a:p>
          <a:endParaRPr lang="en-US"/>
        </a:p>
      </dgm:t>
    </dgm:pt>
    <dgm:pt modelId="{87FC35CC-E0BF-440C-BC0D-1A9BEAA257DF}" type="sibTrans" cxnId="{1524EB7D-2C98-4DB4-A746-E207D50F2BA3}">
      <dgm:prSet/>
      <dgm:spPr>
        <a:noFill/>
      </dgm:spPr>
      <dgm:t>
        <a:bodyPr/>
        <a:lstStyle/>
        <a:p>
          <a:endParaRPr lang="en-US" dirty="0"/>
        </a:p>
      </dgm:t>
    </dgm:pt>
    <dgm:pt modelId="{2645D5C4-EDF5-41E6-9D2E-F1B97D61810F}" type="pres">
      <dgm:prSet presAssocID="{23338751-21A9-4595-9916-4959A1E2D51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18FED0-5836-481F-9E66-5E0A6100A8F9}" type="pres">
      <dgm:prSet presAssocID="{263EDF6D-5650-48D2-AE09-9FFE6B1A7777}" presName="centerShape" presStyleLbl="node0" presStyleIdx="0" presStyleCnt="1" custScaleX="139546" custScaleY="139703"/>
      <dgm:spPr/>
      <dgm:t>
        <a:bodyPr/>
        <a:lstStyle/>
        <a:p>
          <a:endParaRPr lang="en-US"/>
        </a:p>
      </dgm:t>
    </dgm:pt>
    <dgm:pt modelId="{CC819706-3B63-4F4C-8FC6-84D8B41ECF9F}" type="pres">
      <dgm:prSet presAssocID="{3B8B870C-E136-4D29-A5B0-6EC19496CFEF}" presName="node" presStyleLbl="node1" presStyleIdx="0" presStyleCnt="13" custScaleX="142394" custScaleY="146472" custRadScaleRad="100040" custRadScaleInc="17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3025E-604C-4066-8B72-DA370921832D}" type="pres">
      <dgm:prSet presAssocID="{3B8B870C-E136-4D29-A5B0-6EC19496CFEF}" presName="dummy" presStyleCnt="0"/>
      <dgm:spPr/>
    </dgm:pt>
    <dgm:pt modelId="{4FA556E2-453F-41E9-9C97-A20247EFD057}" type="pres">
      <dgm:prSet presAssocID="{8A46042F-6627-4944-A706-E3D5AB728BFD}" presName="sibTrans" presStyleLbl="sibTrans2D1" presStyleIdx="0" presStyleCnt="13" custLinFactNeighborX="149" custLinFactNeighborY="16983"/>
      <dgm:spPr/>
    </dgm:pt>
    <dgm:pt modelId="{C6BFFB65-0FAB-49D1-9FC4-E76B066054D5}" type="pres">
      <dgm:prSet presAssocID="{882B56EB-BDB2-44FF-AFDE-79B70ECC44A2}" presName="node" presStyleLbl="node1" presStyleIdx="1" presStyleCnt="13" custScaleX="154515" custScaleY="146472" custRadScaleRad="102405" custRadScaleInc="11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8C05B-3A22-45F3-9929-77D3B3CD12CE}" type="pres">
      <dgm:prSet presAssocID="{882B56EB-BDB2-44FF-AFDE-79B70ECC44A2}" presName="dummy" presStyleCnt="0"/>
      <dgm:spPr/>
    </dgm:pt>
    <dgm:pt modelId="{05577ECB-7986-4871-9AB6-0BF03301686D}" type="pres">
      <dgm:prSet presAssocID="{22D06953-27E5-40B1-9B71-1D59319E2459}" presName="sibTrans" presStyleLbl="sibTrans2D1" presStyleIdx="1" presStyleCnt="13" custScaleX="60383" custScaleY="68842"/>
      <dgm:spPr/>
    </dgm:pt>
    <dgm:pt modelId="{014B20AE-4FE3-4D7E-B57C-F93359229D66}" type="pres">
      <dgm:prSet presAssocID="{73E6B4EC-494F-49AE-9F6D-4C45A2423DCF}" presName="node" presStyleLbl="node1" presStyleIdx="2" presStyleCnt="13" custScaleX="142394" custScaleY="146472" custRadScaleRad="103010" custRadScaleInc="3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8061C-3F0E-4BA0-A965-BAC2DB118CCD}" type="pres">
      <dgm:prSet presAssocID="{73E6B4EC-494F-49AE-9F6D-4C45A2423DCF}" presName="dummy" presStyleCnt="0"/>
      <dgm:spPr/>
    </dgm:pt>
    <dgm:pt modelId="{AB6D5BA7-A8B2-40CF-99D4-733CF215AFC1}" type="pres">
      <dgm:prSet presAssocID="{98F289E8-3B91-4859-B80C-6A538C7AD270}" presName="sibTrans" presStyleLbl="sibTrans2D1" presStyleIdx="2" presStyleCnt="13" custLinFactNeighborX="-43384" custLinFactNeighborY="2941"/>
      <dgm:spPr/>
    </dgm:pt>
    <dgm:pt modelId="{C18D782F-49D7-4E1F-BC2F-6E176128D106}" type="pres">
      <dgm:prSet presAssocID="{0768C077-418D-4A9F-A886-DD651A727F6A}" presName="node" presStyleLbl="node1" presStyleIdx="3" presStyleCnt="13" custScaleX="142394" custScaleY="146472" custRadScaleRad="102943" custRadScaleInc="-5255">
        <dgm:presLayoutVars>
          <dgm:bulletEnabled val="1"/>
        </dgm:presLayoutVars>
      </dgm:prSet>
      <dgm:spPr/>
    </dgm:pt>
    <dgm:pt modelId="{8A4869CF-EAD5-4714-9B00-2914D26CC0AE}" type="pres">
      <dgm:prSet presAssocID="{0768C077-418D-4A9F-A886-DD651A727F6A}" presName="dummy" presStyleCnt="0"/>
      <dgm:spPr/>
    </dgm:pt>
    <dgm:pt modelId="{A2B6B2FA-6769-4ADE-A691-26E5145E3E11}" type="pres">
      <dgm:prSet presAssocID="{2A7170AC-8D12-46FC-8F83-8DE89D75EF5D}" presName="sibTrans" presStyleLbl="sibTrans2D1" presStyleIdx="3" presStyleCnt="13" custLinFactNeighborX="-27937" custLinFactNeighborY="-1272"/>
      <dgm:spPr/>
    </dgm:pt>
    <dgm:pt modelId="{78635FBC-224C-4941-AC13-D3D12BE7C61B}" type="pres">
      <dgm:prSet presAssocID="{D308D3D4-A4B0-41F4-A958-AFAC8E8C93CC}" presName="node" presStyleLbl="node1" presStyleIdx="4" presStyleCnt="13" custScaleX="142394" custScaleY="146472" custRadScaleRad="102220" custRadScaleInc="-12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B7D3C-77F9-439E-AFA1-A85423B74342}" type="pres">
      <dgm:prSet presAssocID="{D308D3D4-A4B0-41F4-A958-AFAC8E8C93CC}" presName="dummy" presStyleCnt="0"/>
      <dgm:spPr/>
    </dgm:pt>
    <dgm:pt modelId="{D954FCB4-4599-4830-B997-E5395CCBC4A8}" type="pres">
      <dgm:prSet presAssocID="{DD30C616-AD95-49E1-96FE-8923BFC5A6A7}" presName="sibTrans" presStyleLbl="sibTrans2D1" presStyleIdx="4" presStyleCnt="13" custLinFactNeighborX="-19511" custLinFactNeighborY="-18123"/>
      <dgm:spPr/>
    </dgm:pt>
    <dgm:pt modelId="{A533CFAB-0590-4F14-817B-745A16C51E47}" type="pres">
      <dgm:prSet presAssocID="{6A4C551C-A292-474F-9B3F-D55BEA6ADD45}" presName="node" presStyleLbl="node1" presStyleIdx="5" presStyleCnt="13" custScaleX="142394" custScaleY="146472" custRadScaleRad="100994" custRadScaleInc="-17914">
        <dgm:presLayoutVars>
          <dgm:bulletEnabled val="1"/>
        </dgm:presLayoutVars>
      </dgm:prSet>
      <dgm:spPr/>
    </dgm:pt>
    <dgm:pt modelId="{EB4C390D-0622-4DD4-807E-7FD84B6F683E}" type="pres">
      <dgm:prSet presAssocID="{6A4C551C-A292-474F-9B3F-D55BEA6ADD45}" presName="dummy" presStyleCnt="0"/>
      <dgm:spPr/>
    </dgm:pt>
    <dgm:pt modelId="{69C6C35B-7999-44C3-A22B-40B13D2D8ECD}" type="pres">
      <dgm:prSet presAssocID="{48367778-EEEF-4B4C-89FA-096B3C4E9DA7}" presName="sibTrans" presStyleLbl="sibTrans2D1" presStyleIdx="5" presStyleCnt="13" custLinFactNeighborX="-8277" custLinFactNeighborY="-26549"/>
      <dgm:spPr/>
      <dgm:t>
        <a:bodyPr/>
        <a:lstStyle/>
        <a:p>
          <a:endParaRPr lang="en-US"/>
        </a:p>
      </dgm:t>
    </dgm:pt>
    <dgm:pt modelId="{D6198AA0-93B7-4B01-812A-5C933CE08664}" type="pres">
      <dgm:prSet presAssocID="{81337F68-E573-4BD3-8529-7D5BCE7597F9}" presName="node" presStyleLbl="node1" presStyleIdx="6" presStyleCnt="13" custScaleX="142394" custScaleY="146472" custRadScaleRad="99535" custRadScaleInc="-18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B5BB9-8491-4683-844E-DD39D42CF630}" type="pres">
      <dgm:prSet presAssocID="{81337F68-E573-4BD3-8529-7D5BCE7597F9}" presName="dummy" presStyleCnt="0"/>
      <dgm:spPr/>
    </dgm:pt>
    <dgm:pt modelId="{F7AD471D-BF6A-4CCE-A500-D9710C9316C7}" type="pres">
      <dgm:prSet presAssocID="{1380D326-2D1F-4008-B400-EEC7B136733E}" presName="sibTrans" presStyleLbl="sibTrans2D1" presStyleIdx="6" presStyleCnt="13" custLinFactNeighborX="-1256" custLinFactNeighborY="-36379"/>
      <dgm:spPr/>
    </dgm:pt>
    <dgm:pt modelId="{97A05CAE-EE92-45DA-B7C4-54A396343488}" type="pres">
      <dgm:prSet presAssocID="{EC2BE990-0B52-4218-AEF0-48669206F27F}" presName="node" presStyleLbl="node1" presStyleIdx="7" presStyleCnt="13" custScaleX="142394" custScaleY="146472" custRadScaleRad="98173" custRadScaleInc="-15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1B608-E93D-4982-994A-71152A1E6EC2}" type="pres">
      <dgm:prSet presAssocID="{EC2BE990-0B52-4218-AEF0-48669206F27F}" presName="dummy" presStyleCnt="0"/>
      <dgm:spPr/>
    </dgm:pt>
    <dgm:pt modelId="{771A6499-7080-4A17-A6D9-20AC7A76C13D}" type="pres">
      <dgm:prSet presAssocID="{6B08186A-D82B-4712-988E-532E78E0E62B}" presName="sibTrans" presStyleLbl="sibTrans2D1" presStyleIdx="7" presStyleCnt="13" custLinFactNeighborX="17000" custLinFactNeighborY="-34975"/>
      <dgm:spPr/>
    </dgm:pt>
    <dgm:pt modelId="{45A3860E-F19D-450D-9B40-D56E055E0E13}" type="pres">
      <dgm:prSet presAssocID="{9902DEF7-66CF-4205-BA84-5AA6B5DE9BF8}" presName="node" presStyleLbl="node1" presStyleIdx="8" presStyleCnt="13" custScaleX="154383" custScaleY="146472" custRadScaleRad="97230" custRadScaleInc="-8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7FEE2-A181-47C3-A86E-7550B9CCDE0D}" type="pres">
      <dgm:prSet presAssocID="{9902DEF7-66CF-4205-BA84-5AA6B5DE9BF8}" presName="dummy" presStyleCnt="0"/>
      <dgm:spPr/>
    </dgm:pt>
    <dgm:pt modelId="{C7314867-47A6-434D-83E5-B91318C5CD3E}" type="pres">
      <dgm:prSet presAssocID="{E115DBCE-4B8F-4986-A9F1-02D6A1974B48}" presName="sibTrans" presStyleLbl="sibTrans2D1" presStyleIdx="8" presStyleCnt="13" custLinFactNeighborX="32447" custLinFactNeighborY="-18123"/>
      <dgm:spPr/>
    </dgm:pt>
    <dgm:pt modelId="{436D99E6-95D1-4B32-97CC-77B4395DA799}" type="pres">
      <dgm:prSet presAssocID="{2C694B9C-2345-4625-93D2-8B9C94851198}" presName="node" presStyleLbl="node1" presStyleIdx="9" presStyleCnt="13" custScaleX="162397" custScaleY="143792" custRadScaleRad="96937" custRadScaleInc="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7F577-0252-426A-BE39-46B4442E14BA}" type="pres">
      <dgm:prSet presAssocID="{2C694B9C-2345-4625-93D2-8B9C94851198}" presName="dummy" presStyleCnt="0"/>
      <dgm:spPr/>
    </dgm:pt>
    <dgm:pt modelId="{5AF686E5-DB7C-467D-AF80-B165E4A36153}" type="pres">
      <dgm:prSet presAssocID="{87FC35CC-E0BF-440C-BC0D-1A9BEAA257DF}" presName="sibTrans" presStyleLbl="sibTrans2D1" presStyleIdx="9" presStyleCnt="13" custLinFactNeighborX="11342" custLinFactNeighborY="-6428"/>
      <dgm:spPr/>
    </dgm:pt>
    <dgm:pt modelId="{DA7D45AA-8D10-42B4-B83B-B76E97067BBA}" type="pres">
      <dgm:prSet presAssocID="{C62AFDDC-F351-4612-8454-08C32EDAEE57}" presName="node" presStyleLbl="node1" presStyleIdx="10" presStyleCnt="13" custScaleX="142394" custScaleY="146472" custRadScaleRad="97208" custRadScaleInc="2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79820-F3C1-4704-A730-9E4B4C578194}" type="pres">
      <dgm:prSet presAssocID="{C62AFDDC-F351-4612-8454-08C32EDAEE57}" presName="dummy" presStyleCnt="0"/>
      <dgm:spPr/>
    </dgm:pt>
    <dgm:pt modelId="{D8C598C3-E68E-4947-8D28-2EFE1B04B267}" type="pres">
      <dgm:prSet presAssocID="{3F08CB4A-551D-4035-BF9F-E2209E7813F6}" presName="sibTrans" presStyleLbl="sibTrans2D1" presStyleIdx="10" presStyleCnt="13" custLinFactNeighborX="22617" custLinFactNeighborY="132"/>
      <dgm:spPr/>
    </dgm:pt>
    <dgm:pt modelId="{E8EF19D6-F92A-4D07-B9C5-C83357EFB228}" type="pres">
      <dgm:prSet presAssocID="{91D43F5A-02C5-4D98-8D18-C28B89D34867}" presName="node" presStyleLbl="node1" presStyleIdx="11" presStyleCnt="13" custScaleX="142394" custScaleY="146472" custRadScaleRad="97698" custRadScaleInc="10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CA575-2ED5-4F89-B662-8ECD40FE15E5}" type="pres">
      <dgm:prSet presAssocID="{91D43F5A-02C5-4D98-8D18-C28B89D34867}" presName="dummy" presStyleCnt="0"/>
      <dgm:spPr/>
    </dgm:pt>
    <dgm:pt modelId="{0B60FAB1-C4C7-443C-8386-AE6F8519D0F3}" type="pres">
      <dgm:prSet presAssocID="{3D2E51E4-D96D-423A-812F-00B56A160999}" presName="sibTrans" presStyleLbl="sibTrans2D1" presStyleIdx="11" presStyleCnt="13" custLinFactNeighborX="15596" custLinFactNeighborY="12770"/>
      <dgm:spPr/>
    </dgm:pt>
    <dgm:pt modelId="{829A687E-B2D0-41DB-95BE-F1DD0A16DE54}" type="pres">
      <dgm:prSet presAssocID="{BDB2BF7F-7802-4A39-BC9C-0332486FD320}" presName="node" presStyleLbl="node1" presStyleIdx="12" presStyleCnt="13" custScaleX="154342" custScaleY="157965">
        <dgm:presLayoutVars>
          <dgm:bulletEnabled val="1"/>
        </dgm:presLayoutVars>
      </dgm:prSet>
      <dgm:spPr/>
    </dgm:pt>
    <dgm:pt modelId="{E7514BDD-6034-40B0-AC6D-28610A9CE73E}" type="pres">
      <dgm:prSet presAssocID="{BDB2BF7F-7802-4A39-BC9C-0332486FD320}" presName="dummy" presStyleCnt="0"/>
      <dgm:spPr/>
    </dgm:pt>
    <dgm:pt modelId="{279D72E3-2054-427E-B8B8-140283CF5B35}" type="pres">
      <dgm:prSet presAssocID="{B1B82962-27F4-46E1-B1BF-FC6D7DEA2C98}" presName="sibTrans" presStyleLbl="sibTrans2D1" presStyleIdx="12" presStyleCnt="13" custLinFactNeighborX="14191" custLinFactNeighborY="22600"/>
      <dgm:spPr/>
      <dgm:t>
        <a:bodyPr/>
        <a:lstStyle/>
        <a:p>
          <a:endParaRPr lang="en-US"/>
        </a:p>
      </dgm:t>
    </dgm:pt>
  </dgm:ptLst>
  <dgm:cxnLst>
    <dgm:cxn modelId="{269210CF-D96E-40B8-80EF-DCAFC3EE5173}" type="presOf" srcId="{3B8B870C-E136-4D29-A5B0-6EC19496CFEF}" destId="{CC819706-3B63-4F4C-8FC6-84D8B41ECF9F}" srcOrd="0" destOrd="0" presId="urn:microsoft.com/office/officeart/2005/8/layout/radial6"/>
    <dgm:cxn modelId="{DA9E4EC2-A5CD-431E-A72D-AF578A9FE64C}" type="presOf" srcId="{9902DEF7-66CF-4205-BA84-5AA6B5DE9BF8}" destId="{45A3860E-F19D-450D-9B40-D56E055E0E13}" srcOrd="0" destOrd="0" presId="urn:microsoft.com/office/officeart/2005/8/layout/radial6"/>
    <dgm:cxn modelId="{A7B43B8E-87F0-4D6D-988B-DE0CD72CC717}" type="presOf" srcId="{882B56EB-BDB2-44FF-AFDE-79B70ECC44A2}" destId="{C6BFFB65-0FAB-49D1-9FC4-E76B066054D5}" srcOrd="0" destOrd="0" presId="urn:microsoft.com/office/officeart/2005/8/layout/radial6"/>
    <dgm:cxn modelId="{9A2A58D2-BB4C-4EE8-A613-EB656D618B55}" type="presOf" srcId="{BDB2BF7F-7802-4A39-BC9C-0332486FD320}" destId="{829A687E-B2D0-41DB-95BE-F1DD0A16DE54}" srcOrd="0" destOrd="0" presId="urn:microsoft.com/office/officeart/2005/8/layout/radial6"/>
    <dgm:cxn modelId="{EAE12E79-F16D-4AE6-890B-EE1803AB874B}" srcId="{263EDF6D-5650-48D2-AE09-9FFE6B1A7777}" destId="{0768C077-418D-4A9F-A886-DD651A727F6A}" srcOrd="3" destOrd="0" parTransId="{D75891AA-B24D-4348-B492-B9092D46CB3F}" sibTransId="{2A7170AC-8D12-46FC-8F83-8DE89D75EF5D}"/>
    <dgm:cxn modelId="{0E6A0283-D57F-4FCC-A618-57C1EDB266AE}" type="presOf" srcId="{0768C077-418D-4A9F-A886-DD651A727F6A}" destId="{C18D782F-49D7-4E1F-BC2F-6E176128D106}" srcOrd="0" destOrd="0" presId="urn:microsoft.com/office/officeart/2005/8/layout/radial6"/>
    <dgm:cxn modelId="{708C2F3E-ABE9-4C1B-9F11-03C5B1FAF035}" type="presOf" srcId="{EC2BE990-0B52-4218-AEF0-48669206F27F}" destId="{97A05CAE-EE92-45DA-B7C4-54A396343488}" srcOrd="0" destOrd="0" presId="urn:microsoft.com/office/officeart/2005/8/layout/radial6"/>
    <dgm:cxn modelId="{DCBA2081-A27C-414E-9223-555D95382A74}" type="presOf" srcId="{D308D3D4-A4B0-41F4-A958-AFAC8E8C93CC}" destId="{78635FBC-224C-4941-AC13-D3D12BE7C61B}" srcOrd="0" destOrd="0" presId="urn:microsoft.com/office/officeart/2005/8/layout/radial6"/>
    <dgm:cxn modelId="{47D8F2F0-CFF9-4B3C-BC3C-3EC12E0578C7}" type="presOf" srcId="{B1B82962-27F4-46E1-B1BF-FC6D7DEA2C98}" destId="{279D72E3-2054-427E-B8B8-140283CF5B35}" srcOrd="0" destOrd="0" presId="urn:microsoft.com/office/officeart/2005/8/layout/radial6"/>
    <dgm:cxn modelId="{7DAA6A76-2D99-48D8-9A28-5A62C19793E6}" srcId="{263EDF6D-5650-48D2-AE09-9FFE6B1A7777}" destId="{BDB2BF7F-7802-4A39-BC9C-0332486FD320}" srcOrd="12" destOrd="0" parTransId="{1DDA3DB7-1568-45C4-BB5C-D11513E54393}" sibTransId="{B1B82962-27F4-46E1-B1BF-FC6D7DEA2C98}"/>
    <dgm:cxn modelId="{5BC95768-E9FD-4D35-B53C-EA1964C97CD7}" type="presOf" srcId="{E115DBCE-4B8F-4986-A9F1-02D6A1974B48}" destId="{C7314867-47A6-434D-83E5-B91318C5CD3E}" srcOrd="0" destOrd="0" presId="urn:microsoft.com/office/officeart/2005/8/layout/radial6"/>
    <dgm:cxn modelId="{EEC0A624-0980-4299-B647-D3FD2E370061}" type="presOf" srcId="{3F08CB4A-551D-4035-BF9F-E2209E7813F6}" destId="{D8C598C3-E68E-4947-8D28-2EFE1B04B267}" srcOrd="0" destOrd="0" presId="urn:microsoft.com/office/officeart/2005/8/layout/radial6"/>
    <dgm:cxn modelId="{E31A1995-7901-4D91-AB9B-9DFFDAF7734B}" type="presOf" srcId="{6B08186A-D82B-4712-988E-532E78E0E62B}" destId="{771A6499-7080-4A17-A6D9-20AC7A76C13D}" srcOrd="0" destOrd="0" presId="urn:microsoft.com/office/officeart/2005/8/layout/radial6"/>
    <dgm:cxn modelId="{B511FA68-B24F-43B0-90AD-5CEE32654542}" srcId="{263EDF6D-5650-48D2-AE09-9FFE6B1A7777}" destId="{EC2BE990-0B52-4218-AEF0-48669206F27F}" srcOrd="7" destOrd="0" parTransId="{6AD9D676-3557-4405-819D-1B17A89579EF}" sibTransId="{6B08186A-D82B-4712-988E-532E78E0E62B}"/>
    <dgm:cxn modelId="{1524EB7D-2C98-4DB4-A746-E207D50F2BA3}" srcId="{263EDF6D-5650-48D2-AE09-9FFE6B1A7777}" destId="{2C694B9C-2345-4625-93D2-8B9C94851198}" srcOrd="9" destOrd="0" parTransId="{ABC4FB92-B97E-4E15-BB83-7F1DB6C6D958}" sibTransId="{87FC35CC-E0BF-440C-BC0D-1A9BEAA257DF}"/>
    <dgm:cxn modelId="{DF1A7D4E-3556-4735-8125-8B204C8F660F}" type="presOf" srcId="{8A46042F-6627-4944-A706-E3D5AB728BFD}" destId="{4FA556E2-453F-41E9-9C97-A20247EFD057}" srcOrd="0" destOrd="0" presId="urn:microsoft.com/office/officeart/2005/8/layout/radial6"/>
    <dgm:cxn modelId="{A88A955B-A69C-4012-A07A-5715F0F18D7E}" type="presOf" srcId="{91D43F5A-02C5-4D98-8D18-C28B89D34867}" destId="{E8EF19D6-F92A-4D07-B9C5-C83357EFB228}" srcOrd="0" destOrd="0" presId="urn:microsoft.com/office/officeart/2005/8/layout/radial6"/>
    <dgm:cxn modelId="{FB1C52E3-306E-4764-8F34-FB03C1CE816B}" srcId="{263EDF6D-5650-48D2-AE09-9FFE6B1A7777}" destId="{9902DEF7-66CF-4205-BA84-5AA6B5DE9BF8}" srcOrd="8" destOrd="0" parTransId="{478B7CE2-A6FE-4E00-861B-D57B84265CBC}" sibTransId="{E115DBCE-4B8F-4986-A9F1-02D6A1974B48}"/>
    <dgm:cxn modelId="{CA631A03-9C1E-4AD4-B2BF-BFC26F65E065}" type="presOf" srcId="{48367778-EEEF-4B4C-89FA-096B3C4E9DA7}" destId="{69C6C35B-7999-44C3-A22B-40B13D2D8ECD}" srcOrd="0" destOrd="0" presId="urn:microsoft.com/office/officeart/2005/8/layout/radial6"/>
    <dgm:cxn modelId="{5A7437CB-6DA3-41FD-B7D2-A27CAEA3E8CA}" srcId="{263EDF6D-5650-48D2-AE09-9FFE6B1A7777}" destId="{C62AFDDC-F351-4612-8454-08C32EDAEE57}" srcOrd="10" destOrd="0" parTransId="{C02178A1-C995-4220-AB3F-043198FF66A3}" sibTransId="{3F08CB4A-551D-4035-BF9F-E2209E7813F6}"/>
    <dgm:cxn modelId="{3F165268-5DA5-4454-BE21-4D1EEA875658}" type="presOf" srcId="{263EDF6D-5650-48D2-AE09-9FFE6B1A7777}" destId="{2118FED0-5836-481F-9E66-5E0A6100A8F9}" srcOrd="0" destOrd="0" presId="urn:microsoft.com/office/officeart/2005/8/layout/radial6"/>
    <dgm:cxn modelId="{E746031D-FDCE-4A8F-9B4F-F217EB16F9C1}" type="presOf" srcId="{87FC35CC-E0BF-440C-BC0D-1A9BEAA257DF}" destId="{5AF686E5-DB7C-467D-AF80-B165E4A36153}" srcOrd="0" destOrd="0" presId="urn:microsoft.com/office/officeart/2005/8/layout/radial6"/>
    <dgm:cxn modelId="{710E8CCF-9965-4786-8B06-508BC25B54FC}" srcId="{263EDF6D-5650-48D2-AE09-9FFE6B1A7777}" destId="{D308D3D4-A4B0-41F4-A958-AFAC8E8C93CC}" srcOrd="4" destOrd="0" parTransId="{347813AB-2A1B-407B-8793-FF3814AC3A60}" sibTransId="{DD30C616-AD95-49E1-96FE-8923BFC5A6A7}"/>
    <dgm:cxn modelId="{352DDB2B-58CF-41A4-80C0-F0ED3893D541}" type="presOf" srcId="{81337F68-E573-4BD3-8529-7D5BCE7597F9}" destId="{D6198AA0-93B7-4B01-812A-5C933CE08664}" srcOrd="0" destOrd="0" presId="urn:microsoft.com/office/officeart/2005/8/layout/radial6"/>
    <dgm:cxn modelId="{91E8F53E-7903-4C5A-ACB7-0B61AF836296}" srcId="{263EDF6D-5650-48D2-AE09-9FFE6B1A7777}" destId="{6A4C551C-A292-474F-9B3F-D55BEA6ADD45}" srcOrd="5" destOrd="0" parTransId="{36BAA33A-6C46-47B0-81EF-E56D4A33ECA6}" sibTransId="{48367778-EEEF-4B4C-89FA-096B3C4E9DA7}"/>
    <dgm:cxn modelId="{E19B9D56-97D8-4D8A-9959-0BDAC9343BBC}" srcId="{263EDF6D-5650-48D2-AE09-9FFE6B1A7777}" destId="{81337F68-E573-4BD3-8529-7D5BCE7597F9}" srcOrd="6" destOrd="0" parTransId="{0B18702B-89A7-4E85-B973-F23823B53937}" sibTransId="{1380D326-2D1F-4008-B400-EEC7B136733E}"/>
    <dgm:cxn modelId="{A93F61EB-733E-44E3-B88C-87EA6FB644A0}" type="presOf" srcId="{23338751-21A9-4595-9916-4959A1E2D516}" destId="{2645D5C4-EDF5-41E6-9D2E-F1B97D61810F}" srcOrd="0" destOrd="0" presId="urn:microsoft.com/office/officeart/2005/8/layout/radial6"/>
    <dgm:cxn modelId="{D12EDA24-F310-4FF0-8935-ABA97856AF0A}" type="presOf" srcId="{2A7170AC-8D12-46FC-8F83-8DE89D75EF5D}" destId="{A2B6B2FA-6769-4ADE-A691-26E5145E3E11}" srcOrd="0" destOrd="0" presId="urn:microsoft.com/office/officeart/2005/8/layout/radial6"/>
    <dgm:cxn modelId="{7151EE43-66E9-4669-937E-24C1CA51021A}" srcId="{23338751-21A9-4595-9916-4959A1E2D516}" destId="{263EDF6D-5650-48D2-AE09-9FFE6B1A7777}" srcOrd="0" destOrd="0" parTransId="{26C7CFDE-D7F3-4776-A45E-81A79D53EA44}" sibTransId="{01B7EE54-DD9C-4623-BF1C-BAE2D6B3C76D}"/>
    <dgm:cxn modelId="{FDAE9F55-272A-4F11-89A3-9E3E6A75A8A3}" type="presOf" srcId="{C62AFDDC-F351-4612-8454-08C32EDAEE57}" destId="{DA7D45AA-8D10-42B4-B83B-B76E97067BBA}" srcOrd="0" destOrd="0" presId="urn:microsoft.com/office/officeart/2005/8/layout/radial6"/>
    <dgm:cxn modelId="{9004A37C-8215-4BBE-ADFC-90145B255C4B}" srcId="{263EDF6D-5650-48D2-AE09-9FFE6B1A7777}" destId="{882B56EB-BDB2-44FF-AFDE-79B70ECC44A2}" srcOrd="1" destOrd="0" parTransId="{E96F3091-6BB4-4EC1-ADE0-303623EE3919}" sibTransId="{22D06953-27E5-40B1-9B71-1D59319E2459}"/>
    <dgm:cxn modelId="{23CA2539-486E-4C02-B25E-A17F63E79025}" type="presOf" srcId="{3D2E51E4-D96D-423A-812F-00B56A160999}" destId="{0B60FAB1-C4C7-443C-8386-AE6F8519D0F3}" srcOrd="0" destOrd="0" presId="urn:microsoft.com/office/officeart/2005/8/layout/radial6"/>
    <dgm:cxn modelId="{A0B4FCF9-4D0D-422E-9C6B-B8CE6DEEF702}" type="presOf" srcId="{1380D326-2D1F-4008-B400-EEC7B136733E}" destId="{F7AD471D-BF6A-4CCE-A500-D9710C9316C7}" srcOrd="0" destOrd="0" presId="urn:microsoft.com/office/officeart/2005/8/layout/radial6"/>
    <dgm:cxn modelId="{245F5250-5123-4424-9173-EDC5AD22933C}" type="presOf" srcId="{2C694B9C-2345-4625-93D2-8B9C94851198}" destId="{436D99E6-95D1-4B32-97CC-77B4395DA799}" srcOrd="0" destOrd="0" presId="urn:microsoft.com/office/officeart/2005/8/layout/radial6"/>
    <dgm:cxn modelId="{A7E86A3B-9F20-4BAC-8C1A-FCDD7E229097}" type="presOf" srcId="{6A4C551C-A292-474F-9B3F-D55BEA6ADD45}" destId="{A533CFAB-0590-4F14-817B-745A16C51E47}" srcOrd="0" destOrd="0" presId="urn:microsoft.com/office/officeart/2005/8/layout/radial6"/>
    <dgm:cxn modelId="{D8E8B793-003E-4B7F-BDA6-F99258ED794A}" srcId="{263EDF6D-5650-48D2-AE09-9FFE6B1A7777}" destId="{73E6B4EC-494F-49AE-9F6D-4C45A2423DCF}" srcOrd="2" destOrd="0" parTransId="{1F0D69D2-83DC-4468-9E7F-9E87D78501FE}" sibTransId="{98F289E8-3B91-4859-B80C-6A538C7AD270}"/>
    <dgm:cxn modelId="{02A4A8DA-F994-4CCD-905C-80163329DADB}" srcId="{263EDF6D-5650-48D2-AE09-9FFE6B1A7777}" destId="{91D43F5A-02C5-4D98-8D18-C28B89D34867}" srcOrd="11" destOrd="0" parTransId="{16F7D38C-600C-4DA7-8CA5-DAE68B3C8377}" sibTransId="{3D2E51E4-D96D-423A-812F-00B56A160999}"/>
    <dgm:cxn modelId="{F90B64F5-D0FF-491B-8A42-F79022FB8EC2}" type="presOf" srcId="{22D06953-27E5-40B1-9B71-1D59319E2459}" destId="{05577ECB-7986-4871-9AB6-0BF03301686D}" srcOrd="0" destOrd="0" presId="urn:microsoft.com/office/officeart/2005/8/layout/radial6"/>
    <dgm:cxn modelId="{2618DC0A-004C-46DB-935F-CE45826745D8}" type="presOf" srcId="{DD30C616-AD95-49E1-96FE-8923BFC5A6A7}" destId="{D954FCB4-4599-4830-B997-E5395CCBC4A8}" srcOrd="0" destOrd="0" presId="urn:microsoft.com/office/officeart/2005/8/layout/radial6"/>
    <dgm:cxn modelId="{2ACA8885-C5FA-400E-8DE5-9912D0CC8783}" type="presOf" srcId="{73E6B4EC-494F-49AE-9F6D-4C45A2423DCF}" destId="{014B20AE-4FE3-4D7E-B57C-F93359229D66}" srcOrd="0" destOrd="0" presId="urn:microsoft.com/office/officeart/2005/8/layout/radial6"/>
    <dgm:cxn modelId="{BD510D51-744E-450B-880F-FBD08C35C96E}" srcId="{263EDF6D-5650-48D2-AE09-9FFE6B1A7777}" destId="{3B8B870C-E136-4D29-A5B0-6EC19496CFEF}" srcOrd="0" destOrd="0" parTransId="{396B73E5-3275-45F6-B269-A2FF4E3747DF}" sibTransId="{8A46042F-6627-4944-A706-E3D5AB728BFD}"/>
    <dgm:cxn modelId="{315DA4E4-B8AA-4577-9C9A-68B54FFBDFB1}" type="presOf" srcId="{98F289E8-3B91-4859-B80C-6A538C7AD270}" destId="{AB6D5BA7-A8B2-40CF-99D4-733CF215AFC1}" srcOrd="0" destOrd="0" presId="urn:microsoft.com/office/officeart/2005/8/layout/radial6"/>
    <dgm:cxn modelId="{192A6AD7-666A-4C30-81D2-D5741E00CB36}" type="presParOf" srcId="{2645D5C4-EDF5-41E6-9D2E-F1B97D61810F}" destId="{2118FED0-5836-481F-9E66-5E0A6100A8F9}" srcOrd="0" destOrd="0" presId="urn:microsoft.com/office/officeart/2005/8/layout/radial6"/>
    <dgm:cxn modelId="{8A2C56E7-B100-421D-BAE5-DD4C60D8DE62}" type="presParOf" srcId="{2645D5C4-EDF5-41E6-9D2E-F1B97D61810F}" destId="{CC819706-3B63-4F4C-8FC6-84D8B41ECF9F}" srcOrd="1" destOrd="0" presId="urn:microsoft.com/office/officeart/2005/8/layout/radial6"/>
    <dgm:cxn modelId="{98F6059A-BBDC-4C0C-820B-5B2DFE0F3DB6}" type="presParOf" srcId="{2645D5C4-EDF5-41E6-9D2E-F1B97D61810F}" destId="{4223025E-604C-4066-8B72-DA370921832D}" srcOrd="2" destOrd="0" presId="urn:microsoft.com/office/officeart/2005/8/layout/radial6"/>
    <dgm:cxn modelId="{491C9A76-98D6-4D19-95D8-3B4216F2FDD4}" type="presParOf" srcId="{2645D5C4-EDF5-41E6-9D2E-F1B97D61810F}" destId="{4FA556E2-453F-41E9-9C97-A20247EFD057}" srcOrd="3" destOrd="0" presId="urn:microsoft.com/office/officeart/2005/8/layout/radial6"/>
    <dgm:cxn modelId="{304D30FA-8443-40D8-9B66-36AF4AC3C5EB}" type="presParOf" srcId="{2645D5C4-EDF5-41E6-9D2E-F1B97D61810F}" destId="{C6BFFB65-0FAB-49D1-9FC4-E76B066054D5}" srcOrd="4" destOrd="0" presId="urn:microsoft.com/office/officeart/2005/8/layout/radial6"/>
    <dgm:cxn modelId="{9C68B876-5B83-468E-AB9D-D0AEF24B0602}" type="presParOf" srcId="{2645D5C4-EDF5-41E6-9D2E-F1B97D61810F}" destId="{4798C05B-3A22-45F3-9929-77D3B3CD12CE}" srcOrd="5" destOrd="0" presId="urn:microsoft.com/office/officeart/2005/8/layout/radial6"/>
    <dgm:cxn modelId="{B687AB62-9B7E-40CF-A35C-A26C19B7BDED}" type="presParOf" srcId="{2645D5C4-EDF5-41E6-9D2E-F1B97D61810F}" destId="{05577ECB-7986-4871-9AB6-0BF03301686D}" srcOrd="6" destOrd="0" presId="urn:microsoft.com/office/officeart/2005/8/layout/radial6"/>
    <dgm:cxn modelId="{1976E2B0-B55B-4767-9542-35A5094A2000}" type="presParOf" srcId="{2645D5C4-EDF5-41E6-9D2E-F1B97D61810F}" destId="{014B20AE-4FE3-4D7E-B57C-F93359229D66}" srcOrd="7" destOrd="0" presId="urn:microsoft.com/office/officeart/2005/8/layout/radial6"/>
    <dgm:cxn modelId="{10C6FC35-2A0F-415C-B20C-6F4BF4D027E4}" type="presParOf" srcId="{2645D5C4-EDF5-41E6-9D2E-F1B97D61810F}" destId="{15F8061C-3F0E-4BA0-A965-BAC2DB118CCD}" srcOrd="8" destOrd="0" presId="urn:microsoft.com/office/officeart/2005/8/layout/radial6"/>
    <dgm:cxn modelId="{600D749A-3737-44D5-8724-7C3C4964012D}" type="presParOf" srcId="{2645D5C4-EDF5-41E6-9D2E-F1B97D61810F}" destId="{AB6D5BA7-A8B2-40CF-99D4-733CF215AFC1}" srcOrd="9" destOrd="0" presId="urn:microsoft.com/office/officeart/2005/8/layout/radial6"/>
    <dgm:cxn modelId="{5ADE975E-3766-4766-B9A3-84A88B1469B1}" type="presParOf" srcId="{2645D5C4-EDF5-41E6-9D2E-F1B97D61810F}" destId="{C18D782F-49D7-4E1F-BC2F-6E176128D106}" srcOrd="10" destOrd="0" presId="urn:microsoft.com/office/officeart/2005/8/layout/radial6"/>
    <dgm:cxn modelId="{E78069EF-B5E3-46BF-8FF1-D6C71EBDF773}" type="presParOf" srcId="{2645D5C4-EDF5-41E6-9D2E-F1B97D61810F}" destId="{8A4869CF-EAD5-4714-9B00-2914D26CC0AE}" srcOrd="11" destOrd="0" presId="urn:microsoft.com/office/officeart/2005/8/layout/radial6"/>
    <dgm:cxn modelId="{373AA680-DA41-494D-A32C-5EC7B8EB14D7}" type="presParOf" srcId="{2645D5C4-EDF5-41E6-9D2E-F1B97D61810F}" destId="{A2B6B2FA-6769-4ADE-A691-26E5145E3E11}" srcOrd="12" destOrd="0" presId="urn:microsoft.com/office/officeart/2005/8/layout/radial6"/>
    <dgm:cxn modelId="{19F835C0-4BF9-4707-9793-732C3AB2EDB7}" type="presParOf" srcId="{2645D5C4-EDF5-41E6-9D2E-F1B97D61810F}" destId="{78635FBC-224C-4941-AC13-D3D12BE7C61B}" srcOrd="13" destOrd="0" presId="urn:microsoft.com/office/officeart/2005/8/layout/radial6"/>
    <dgm:cxn modelId="{FE03129F-F13E-4AA7-99BA-2DEDCB4C0076}" type="presParOf" srcId="{2645D5C4-EDF5-41E6-9D2E-F1B97D61810F}" destId="{056B7D3C-77F9-439E-AFA1-A85423B74342}" srcOrd="14" destOrd="0" presId="urn:microsoft.com/office/officeart/2005/8/layout/radial6"/>
    <dgm:cxn modelId="{00D3D898-0BBF-4C5B-A1E3-9D1AA2F1C28B}" type="presParOf" srcId="{2645D5C4-EDF5-41E6-9D2E-F1B97D61810F}" destId="{D954FCB4-4599-4830-B997-E5395CCBC4A8}" srcOrd="15" destOrd="0" presId="urn:microsoft.com/office/officeart/2005/8/layout/radial6"/>
    <dgm:cxn modelId="{588E7762-0243-4C61-8E2B-E9EF6CE1A2CE}" type="presParOf" srcId="{2645D5C4-EDF5-41E6-9D2E-F1B97D61810F}" destId="{A533CFAB-0590-4F14-817B-745A16C51E47}" srcOrd="16" destOrd="0" presId="urn:microsoft.com/office/officeart/2005/8/layout/radial6"/>
    <dgm:cxn modelId="{1946B4F5-AD8A-4B1F-8A99-9516E4F5A971}" type="presParOf" srcId="{2645D5C4-EDF5-41E6-9D2E-F1B97D61810F}" destId="{EB4C390D-0622-4DD4-807E-7FD84B6F683E}" srcOrd="17" destOrd="0" presId="urn:microsoft.com/office/officeart/2005/8/layout/radial6"/>
    <dgm:cxn modelId="{602C6764-D093-4D23-BD3B-2F930FA76A9E}" type="presParOf" srcId="{2645D5C4-EDF5-41E6-9D2E-F1B97D61810F}" destId="{69C6C35B-7999-44C3-A22B-40B13D2D8ECD}" srcOrd="18" destOrd="0" presId="urn:microsoft.com/office/officeart/2005/8/layout/radial6"/>
    <dgm:cxn modelId="{0E5D6658-029B-4967-87AA-6093951D4662}" type="presParOf" srcId="{2645D5C4-EDF5-41E6-9D2E-F1B97D61810F}" destId="{D6198AA0-93B7-4B01-812A-5C933CE08664}" srcOrd="19" destOrd="0" presId="urn:microsoft.com/office/officeart/2005/8/layout/radial6"/>
    <dgm:cxn modelId="{6740A9E3-821E-4EB5-9A8F-285F7BA4094D}" type="presParOf" srcId="{2645D5C4-EDF5-41E6-9D2E-F1B97D61810F}" destId="{F73B5BB9-8491-4683-844E-DD39D42CF630}" srcOrd="20" destOrd="0" presId="urn:microsoft.com/office/officeart/2005/8/layout/radial6"/>
    <dgm:cxn modelId="{21195319-E6DE-4BE0-BFEF-85F259DFEF4D}" type="presParOf" srcId="{2645D5C4-EDF5-41E6-9D2E-F1B97D61810F}" destId="{F7AD471D-BF6A-4CCE-A500-D9710C9316C7}" srcOrd="21" destOrd="0" presId="urn:microsoft.com/office/officeart/2005/8/layout/radial6"/>
    <dgm:cxn modelId="{417AC84F-8011-4C73-A8C0-85D3708769CF}" type="presParOf" srcId="{2645D5C4-EDF5-41E6-9D2E-F1B97D61810F}" destId="{97A05CAE-EE92-45DA-B7C4-54A396343488}" srcOrd="22" destOrd="0" presId="urn:microsoft.com/office/officeart/2005/8/layout/radial6"/>
    <dgm:cxn modelId="{871B0B67-B46F-4B9A-8E0D-AC6498D42E24}" type="presParOf" srcId="{2645D5C4-EDF5-41E6-9D2E-F1B97D61810F}" destId="{D791B608-E93D-4982-994A-71152A1E6EC2}" srcOrd="23" destOrd="0" presId="urn:microsoft.com/office/officeart/2005/8/layout/radial6"/>
    <dgm:cxn modelId="{AF5D3241-92D2-4A0B-A92B-15D3A8A35B46}" type="presParOf" srcId="{2645D5C4-EDF5-41E6-9D2E-F1B97D61810F}" destId="{771A6499-7080-4A17-A6D9-20AC7A76C13D}" srcOrd="24" destOrd="0" presId="urn:microsoft.com/office/officeart/2005/8/layout/radial6"/>
    <dgm:cxn modelId="{50D7354B-3324-4630-BDE6-38F66A0ADB91}" type="presParOf" srcId="{2645D5C4-EDF5-41E6-9D2E-F1B97D61810F}" destId="{45A3860E-F19D-450D-9B40-D56E055E0E13}" srcOrd="25" destOrd="0" presId="urn:microsoft.com/office/officeart/2005/8/layout/radial6"/>
    <dgm:cxn modelId="{FAB715EC-B6FB-498E-864F-696A45B34ECC}" type="presParOf" srcId="{2645D5C4-EDF5-41E6-9D2E-F1B97D61810F}" destId="{7697FEE2-A181-47C3-A86E-7550B9CCDE0D}" srcOrd="26" destOrd="0" presId="urn:microsoft.com/office/officeart/2005/8/layout/radial6"/>
    <dgm:cxn modelId="{129A900C-B4B7-43D8-92B8-701B26FFADC0}" type="presParOf" srcId="{2645D5C4-EDF5-41E6-9D2E-F1B97D61810F}" destId="{C7314867-47A6-434D-83E5-B91318C5CD3E}" srcOrd="27" destOrd="0" presId="urn:microsoft.com/office/officeart/2005/8/layout/radial6"/>
    <dgm:cxn modelId="{45D0B09E-B38A-47A6-9C76-289BE95E92FA}" type="presParOf" srcId="{2645D5C4-EDF5-41E6-9D2E-F1B97D61810F}" destId="{436D99E6-95D1-4B32-97CC-77B4395DA799}" srcOrd="28" destOrd="0" presId="urn:microsoft.com/office/officeart/2005/8/layout/radial6"/>
    <dgm:cxn modelId="{C03B4592-A274-4357-BB7C-07203C8B567A}" type="presParOf" srcId="{2645D5C4-EDF5-41E6-9D2E-F1B97D61810F}" destId="{E707F577-0252-426A-BE39-46B4442E14BA}" srcOrd="29" destOrd="0" presId="urn:microsoft.com/office/officeart/2005/8/layout/radial6"/>
    <dgm:cxn modelId="{B62D3C41-A071-481D-89E1-6F6146F60322}" type="presParOf" srcId="{2645D5C4-EDF5-41E6-9D2E-F1B97D61810F}" destId="{5AF686E5-DB7C-467D-AF80-B165E4A36153}" srcOrd="30" destOrd="0" presId="urn:microsoft.com/office/officeart/2005/8/layout/radial6"/>
    <dgm:cxn modelId="{0898B423-5EE8-4AC2-9BF6-F3EC79ED46D7}" type="presParOf" srcId="{2645D5C4-EDF5-41E6-9D2E-F1B97D61810F}" destId="{DA7D45AA-8D10-42B4-B83B-B76E97067BBA}" srcOrd="31" destOrd="0" presId="urn:microsoft.com/office/officeart/2005/8/layout/radial6"/>
    <dgm:cxn modelId="{D0CEE412-504D-413D-923F-154A08984E77}" type="presParOf" srcId="{2645D5C4-EDF5-41E6-9D2E-F1B97D61810F}" destId="{7C979820-F3C1-4704-A730-9E4B4C578194}" srcOrd="32" destOrd="0" presId="urn:microsoft.com/office/officeart/2005/8/layout/radial6"/>
    <dgm:cxn modelId="{755A006A-9F7E-489A-A254-47C24C52102B}" type="presParOf" srcId="{2645D5C4-EDF5-41E6-9D2E-F1B97D61810F}" destId="{D8C598C3-E68E-4947-8D28-2EFE1B04B267}" srcOrd="33" destOrd="0" presId="urn:microsoft.com/office/officeart/2005/8/layout/radial6"/>
    <dgm:cxn modelId="{A6B5A337-1F9F-4274-8CEB-81BDD18237AF}" type="presParOf" srcId="{2645D5C4-EDF5-41E6-9D2E-F1B97D61810F}" destId="{E8EF19D6-F92A-4D07-B9C5-C83357EFB228}" srcOrd="34" destOrd="0" presId="urn:microsoft.com/office/officeart/2005/8/layout/radial6"/>
    <dgm:cxn modelId="{72346B24-8B09-4340-ABE6-912DC2C49AFF}" type="presParOf" srcId="{2645D5C4-EDF5-41E6-9D2E-F1B97D61810F}" destId="{7E6CA575-2ED5-4F89-B662-8ECD40FE15E5}" srcOrd="35" destOrd="0" presId="urn:microsoft.com/office/officeart/2005/8/layout/radial6"/>
    <dgm:cxn modelId="{D3F4F2FD-E823-48DE-91D3-FDC19A5F8991}" type="presParOf" srcId="{2645D5C4-EDF5-41E6-9D2E-F1B97D61810F}" destId="{0B60FAB1-C4C7-443C-8386-AE6F8519D0F3}" srcOrd="36" destOrd="0" presId="urn:microsoft.com/office/officeart/2005/8/layout/radial6"/>
    <dgm:cxn modelId="{A7633C10-1B3D-4D8C-B81B-4FB1BD90C5C1}" type="presParOf" srcId="{2645D5C4-EDF5-41E6-9D2E-F1B97D61810F}" destId="{829A687E-B2D0-41DB-95BE-F1DD0A16DE54}" srcOrd="37" destOrd="0" presId="urn:microsoft.com/office/officeart/2005/8/layout/radial6"/>
    <dgm:cxn modelId="{3256638E-5670-4284-BEAD-8301A2E8B3C5}" type="presParOf" srcId="{2645D5C4-EDF5-41E6-9D2E-F1B97D61810F}" destId="{E7514BDD-6034-40B0-AC6D-28610A9CE73E}" srcOrd="38" destOrd="0" presId="urn:microsoft.com/office/officeart/2005/8/layout/radial6"/>
    <dgm:cxn modelId="{29287CF8-202B-436E-86BE-31B99E67CEC6}" type="presParOf" srcId="{2645D5C4-EDF5-41E6-9D2E-F1B97D61810F}" destId="{279D72E3-2054-427E-B8B8-140283CF5B35}" srcOrd="3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325043-C4D2-443E-9272-927E43FD1AD1}">
      <dsp:nvSpPr>
        <dsp:cNvPr id="0" name=""/>
        <dsp:cNvSpPr/>
      </dsp:nvSpPr>
      <dsp:spPr>
        <a:xfrm>
          <a:off x="0" y="127006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Knowledgebase</a:t>
          </a:r>
          <a:endParaRPr lang="en-US" sz="2300" b="1" kern="1200" dirty="0"/>
        </a:p>
      </dsp:txBody>
      <dsp:txXfrm>
        <a:off x="0" y="127006"/>
        <a:ext cx="2902148" cy="1741289"/>
      </dsp:txXfrm>
    </dsp:sp>
    <dsp:sp modelId="{118793C7-BCEB-47C2-B8E5-6383C0EA568B}">
      <dsp:nvSpPr>
        <dsp:cNvPr id="0" name=""/>
        <dsp:cNvSpPr/>
      </dsp:nvSpPr>
      <dsp:spPr>
        <a:xfrm>
          <a:off x="3193851" y="2184409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Field Level Help</a:t>
          </a:r>
          <a:endParaRPr lang="en-US" sz="2300" b="1" kern="1200" dirty="0"/>
        </a:p>
      </dsp:txBody>
      <dsp:txXfrm>
        <a:off x="3193851" y="2184409"/>
        <a:ext cx="2902148" cy="1741289"/>
      </dsp:txXfrm>
    </dsp:sp>
    <dsp:sp modelId="{5086E7A2-E1CF-4C4D-B15C-786B248D4D31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Web-based Training</a:t>
          </a:r>
          <a:endParaRPr lang="en-US" sz="2300" b="1" kern="1200" dirty="0"/>
        </a:p>
      </dsp:txBody>
      <dsp:txXfrm>
        <a:off x="744" y="2177107"/>
        <a:ext cx="2902148" cy="1741289"/>
      </dsp:txXfrm>
    </dsp:sp>
    <dsp:sp modelId="{EF163543-681F-4847-8AAC-44F574928520}">
      <dsp:nvSpPr>
        <dsp:cNvPr id="0" name=""/>
        <dsp:cNvSpPr/>
      </dsp:nvSpPr>
      <dsp:spPr>
        <a:xfrm>
          <a:off x="3124210" y="127000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www.quantrax.com </a:t>
          </a:r>
          <a:br>
            <a:rPr lang="en-US" sz="2300" b="1" kern="1200" dirty="0" smtClean="0"/>
          </a:br>
          <a:r>
            <a:rPr lang="en-US" sz="2300" b="1" kern="1200" dirty="0" smtClean="0"/>
            <a:t>    (For Our Clients)</a:t>
          </a:r>
          <a:endParaRPr lang="en-US" sz="2300" b="1" kern="1200" dirty="0"/>
        </a:p>
      </dsp:txBody>
      <dsp:txXfrm>
        <a:off x="3124210" y="127000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9D72E3-2054-427E-B8B8-140283CF5B35}">
      <dsp:nvSpPr>
        <dsp:cNvPr id="0" name=""/>
        <dsp:cNvSpPr/>
      </dsp:nvSpPr>
      <dsp:spPr>
        <a:xfrm>
          <a:off x="2440305" y="1599175"/>
          <a:ext cx="5426332" cy="5426332"/>
        </a:xfrm>
        <a:prstGeom prst="blockArc">
          <a:avLst>
            <a:gd name="adj1" fmla="val 14535683"/>
            <a:gd name="adj2" fmla="val 16294263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60FAB1-C4C7-443C-8386-AE6F8519D0F3}">
      <dsp:nvSpPr>
        <dsp:cNvPr id="0" name=""/>
        <dsp:cNvSpPr/>
      </dsp:nvSpPr>
      <dsp:spPr>
        <a:xfrm>
          <a:off x="2635038" y="999577"/>
          <a:ext cx="5426332" cy="5426332"/>
        </a:xfrm>
        <a:prstGeom prst="blockArc">
          <a:avLst>
            <a:gd name="adj1" fmla="val 12773412"/>
            <a:gd name="adj2" fmla="val 14361839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C598C3-E68E-4947-8D28-2EFE1B04B267}">
      <dsp:nvSpPr>
        <dsp:cNvPr id="0" name=""/>
        <dsp:cNvSpPr/>
      </dsp:nvSpPr>
      <dsp:spPr>
        <a:xfrm>
          <a:off x="2971119" y="380992"/>
          <a:ext cx="5426332" cy="5426332"/>
        </a:xfrm>
        <a:prstGeom prst="blockArc">
          <a:avLst>
            <a:gd name="adj1" fmla="val 11215379"/>
            <a:gd name="adj2" fmla="val 12876918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F686E5-DB7C-467D-AF80-B165E4A36153}">
      <dsp:nvSpPr>
        <dsp:cNvPr id="0" name=""/>
        <dsp:cNvSpPr/>
      </dsp:nvSpPr>
      <dsp:spPr>
        <a:xfrm>
          <a:off x="2362219" y="1"/>
          <a:ext cx="5426332" cy="5426332"/>
        </a:xfrm>
        <a:prstGeom prst="blockArc">
          <a:avLst>
            <a:gd name="adj1" fmla="val 9564407"/>
            <a:gd name="adj2" fmla="val 11183113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314867-47A6-434D-83E5-B91318C5CD3E}">
      <dsp:nvSpPr>
        <dsp:cNvPr id="0" name=""/>
        <dsp:cNvSpPr/>
      </dsp:nvSpPr>
      <dsp:spPr>
        <a:xfrm>
          <a:off x="3504534" y="-642323"/>
          <a:ext cx="5426332" cy="5426332"/>
        </a:xfrm>
        <a:prstGeom prst="blockArc">
          <a:avLst>
            <a:gd name="adj1" fmla="val 7892307"/>
            <a:gd name="adj2" fmla="val 9553846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1A6499-7080-4A17-A6D9-20AC7A76C13D}">
      <dsp:nvSpPr>
        <dsp:cNvPr id="0" name=""/>
        <dsp:cNvSpPr/>
      </dsp:nvSpPr>
      <dsp:spPr>
        <a:xfrm>
          <a:off x="2666343" y="-1556756"/>
          <a:ext cx="5426332" cy="5426332"/>
        </a:xfrm>
        <a:prstGeom prst="blockArc">
          <a:avLst>
            <a:gd name="adj1" fmla="val 6230801"/>
            <a:gd name="adj2" fmla="val 7892332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AD471D-BF6A-4CCE-A500-D9710C9316C7}">
      <dsp:nvSpPr>
        <dsp:cNvPr id="0" name=""/>
        <dsp:cNvSpPr/>
      </dsp:nvSpPr>
      <dsp:spPr>
        <a:xfrm>
          <a:off x="1675687" y="-1632947"/>
          <a:ext cx="5426332" cy="5426332"/>
        </a:xfrm>
        <a:prstGeom prst="blockArc">
          <a:avLst>
            <a:gd name="adj1" fmla="val 4569226"/>
            <a:gd name="adj2" fmla="val 6230768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C6C35B-7999-44C3-A22B-40B13D2D8ECD}">
      <dsp:nvSpPr>
        <dsp:cNvPr id="0" name=""/>
        <dsp:cNvSpPr/>
      </dsp:nvSpPr>
      <dsp:spPr>
        <a:xfrm>
          <a:off x="1294672" y="-1099531"/>
          <a:ext cx="5426332" cy="5426332"/>
        </a:xfrm>
        <a:prstGeom prst="blockArc">
          <a:avLst>
            <a:gd name="adj1" fmla="val 2907652"/>
            <a:gd name="adj2" fmla="val 4569184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54FCB4-4599-4830-B997-E5395CCBC4A8}">
      <dsp:nvSpPr>
        <dsp:cNvPr id="0" name=""/>
        <dsp:cNvSpPr/>
      </dsp:nvSpPr>
      <dsp:spPr>
        <a:xfrm>
          <a:off x="685117" y="-642343"/>
          <a:ext cx="5426332" cy="5426332"/>
        </a:xfrm>
        <a:prstGeom prst="blockArc">
          <a:avLst>
            <a:gd name="adj1" fmla="val 1246185"/>
            <a:gd name="adj2" fmla="val 2907719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6B2FA-6769-4ADE-A691-26E5145E3E11}">
      <dsp:nvSpPr>
        <dsp:cNvPr id="0" name=""/>
        <dsp:cNvSpPr/>
      </dsp:nvSpPr>
      <dsp:spPr>
        <a:xfrm>
          <a:off x="227883" y="272078"/>
          <a:ext cx="5426332" cy="5426332"/>
        </a:xfrm>
        <a:prstGeom prst="blockArc">
          <a:avLst>
            <a:gd name="adj1" fmla="val 21184613"/>
            <a:gd name="adj2" fmla="val 1246143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6D5BA7-A8B2-40CF-99D4-733CF215AFC1}">
      <dsp:nvSpPr>
        <dsp:cNvPr id="0" name=""/>
        <dsp:cNvSpPr/>
      </dsp:nvSpPr>
      <dsp:spPr>
        <a:xfrm>
          <a:off x="-610326" y="500651"/>
          <a:ext cx="5426332" cy="5426332"/>
        </a:xfrm>
        <a:prstGeom prst="blockArc">
          <a:avLst>
            <a:gd name="adj1" fmla="val 19523119"/>
            <a:gd name="adj2" fmla="val 21184663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577ECB-7986-4871-9AB6-0BF03301686D}">
      <dsp:nvSpPr>
        <dsp:cNvPr id="0" name=""/>
        <dsp:cNvSpPr/>
      </dsp:nvSpPr>
      <dsp:spPr>
        <a:xfrm>
          <a:off x="2818746" y="1186487"/>
          <a:ext cx="3276582" cy="3735595"/>
        </a:xfrm>
        <a:prstGeom prst="blockArc">
          <a:avLst>
            <a:gd name="adj1" fmla="val 17861499"/>
            <a:gd name="adj2" fmla="val 19523032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A556E2-453F-41E9-9C97-A20247EFD057}">
      <dsp:nvSpPr>
        <dsp:cNvPr id="0" name=""/>
        <dsp:cNvSpPr/>
      </dsp:nvSpPr>
      <dsp:spPr>
        <a:xfrm>
          <a:off x="1814880" y="1294649"/>
          <a:ext cx="5426332" cy="5426332"/>
        </a:xfrm>
        <a:prstGeom prst="blockArc">
          <a:avLst>
            <a:gd name="adj1" fmla="val 16119375"/>
            <a:gd name="adj2" fmla="val 17771101"/>
            <a:gd name="adj3" fmla="val 213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18FED0-5836-481F-9E66-5E0A6100A8F9}">
      <dsp:nvSpPr>
        <dsp:cNvPr id="0" name=""/>
        <dsp:cNvSpPr/>
      </dsp:nvSpPr>
      <dsp:spPr>
        <a:xfrm>
          <a:off x="3581398" y="2285998"/>
          <a:ext cx="1600202" cy="160200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RMEx</a:t>
          </a:r>
          <a:endParaRPr lang="en-US" sz="3500" kern="1200" dirty="0"/>
        </a:p>
      </dsp:txBody>
      <dsp:txXfrm>
        <a:off x="3581398" y="2285998"/>
        <a:ext cx="1600202" cy="1602003"/>
      </dsp:txXfrm>
    </dsp:sp>
    <dsp:sp modelId="{CC819706-3B63-4F4C-8FC6-84D8B41ECF9F}">
      <dsp:nvSpPr>
        <dsp:cNvPr id="0" name=""/>
        <dsp:cNvSpPr/>
      </dsp:nvSpPr>
      <dsp:spPr>
        <a:xfrm>
          <a:off x="3885512" y="-185137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Company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3885512" y="-185137"/>
        <a:ext cx="1143003" cy="1175737"/>
      </dsp:txXfrm>
    </dsp:sp>
    <dsp:sp modelId="{C6BFFB65-0FAB-49D1-9FC4-E76B066054D5}">
      <dsp:nvSpPr>
        <dsp:cNvPr id="0" name=""/>
        <dsp:cNvSpPr/>
      </dsp:nvSpPr>
      <dsp:spPr>
        <a:xfrm>
          <a:off x="5084303" y="89600"/>
          <a:ext cx="1240298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System Parameters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5084303" y="89600"/>
        <a:ext cx="1240298" cy="1175737"/>
      </dsp:txXfrm>
    </dsp:sp>
    <dsp:sp modelId="{014B20AE-4FE3-4D7E-B57C-F93359229D66}">
      <dsp:nvSpPr>
        <dsp:cNvPr id="0" name=""/>
        <dsp:cNvSpPr/>
      </dsp:nvSpPr>
      <dsp:spPr>
        <a:xfrm>
          <a:off x="6094626" y="941549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Collectors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6094626" y="941549"/>
        <a:ext cx="1143003" cy="1175737"/>
      </dsp:txXfrm>
    </dsp:sp>
    <dsp:sp modelId="{C18D782F-49D7-4E1F-BC2F-6E176128D106}">
      <dsp:nvSpPr>
        <dsp:cNvPr id="0" name=""/>
        <dsp:cNvSpPr/>
      </dsp:nvSpPr>
      <dsp:spPr>
        <a:xfrm>
          <a:off x="6550199" y="2142844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Clients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6550199" y="2142844"/>
        <a:ext cx="1143003" cy="1175737"/>
      </dsp:txXfrm>
    </dsp:sp>
    <dsp:sp modelId="{78635FBC-224C-4941-AC13-D3D12BE7C61B}">
      <dsp:nvSpPr>
        <dsp:cNvPr id="0" name=""/>
        <dsp:cNvSpPr/>
      </dsp:nvSpPr>
      <dsp:spPr>
        <a:xfrm>
          <a:off x="6395340" y="3418245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Accounts (Loading)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6395340" y="3418245"/>
        <a:ext cx="1143003" cy="1175737"/>
      </dsp:txXfrm>
    </dsp:sp>
    <dsp:sp modelId="{A533CFAB-0590-4F14-817B-745A16C51E47}">
      <dsp:nvSpPr>
        <dsp:cNvPr id="0" name=""/>
        <dsp:cNvSpPr/>
      </dsp:nvSpPr>
      <dsp:spPr>
        <a:xfrm>
          <a:off x="5665498" y="4475586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>
              <a:latin typeface="Arial" pitchFamily="34" charset="0"/>
              <a:cs typeface="Arial" pitchFamily="34" charset="0"/>
            </a:rPr>
            <a:t>Letters</a:t>
          </a:r>
          <a:endParaRPr lang="en-US" sz="1200" b="1" i="0" kern="1200" dirty="0">
            <a:latin typeface="Arial" pitchFamily="34" charset="0"/>
            <a:cs typeface="Arial" pitchFamily="34" charset="0"/>
          </a:endParaRPr>
        </a:p>
      </dsp:txBody>
      <dsp:txXfrm>
        <a:off x="5665498" y="4475586"/>
        <a:ext cx="1143003" cy="1175737"/>
      </dsp:txXfrm>
    </dsp:sp>
    <dsp:sp modelId="{D6198AA0-93B7-4B01-812A-5C933CE08664}">
      <dsp:nvSpPr>
        <dsp:cNvPr id="0" name=""/>
        <dsp:cNvSpPr/>
      </dsp:nvSpPr>
      <dsp:spPr>
        <a:xfrm>
          <a:off x="4527897" y="5072663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Accounts</a:t>
          </a:r>
          <a:br>
            <a:rPr lang="en-US" sz="1200" b="1" kern="1200" dirty="0" smtClean="0">
              <a:latin typeface="Arial" pitchFamily="34" charset="0"/>
              <a:cs typeface="Arial" pitchFamily="34" charset="0"/>
            </a:rPr>
          </a:b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(Working)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4527897" y="5072663"/>
        <a:ext cx="1143003" cy="1175737"/>
      </dsp:txXfrm>
    </dsp:sp>
    <dsp:sp modelId="{97A05CAE-EE92-45DA-B7C4-54A396343488}">
      <dsp:nvSpPr>
        <dsp:cNvPr id="0" name=""/>
        <dsp:cNvSpPr/>
      </dsp:nvSpPr>
      <dsp:spPr>
        <a:xfrm>
          <a:off x="3243120" y="5072664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Collectors(Auditing)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3243120" y="5072664"/>
        <a:ext cx="1143003" cy="1175737"/>
      </dsp:txXfrm>
    </dsp:sp>
    <dsp:sp modelId="{45A3860E-F19D-450D-9B40-D56E055E0E13}">
      <dsp:nvSpPr>
        <dsp:cNvPr id="0" name=""/>
        <dsp:cNvSpPr/>
      </dsp:nvSpPr>
      <dsp:spPr>
        <a:xfrm>
          <a:off x="2057399" y="4475592"/>
          <a:ext cx="1239239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Payment Processing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057399" y="4475592"/>
        <a:ext cx="1239239" cy="1175737"/>
      </dsp:txXfrm>
    </dsp:sp>
    <dsp:sp modelId="{436D99E6-95D1-4B32-97CC-77B4395DA799}">
      <dsp:nvSpPr>
        <dsp:cNvPr id="0" name=""/>
        <dsp:cNvSpPr/>
      </dsp:nvSpPr>
      <dsp:spPr>
        <a:xfrm>
          <a:off x="1295399" y="3428999"/>
          <a:ext cx="1303568" cy="1154224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Nightly Processing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1295399" y="3428999"/>
        <a:ext cx="1303568" cy="1154224"/>
      </dsp:txXfrm>
    </dsp:sp>
    <dsp:sp modelId="{DA7D45AA-8D10-42B4-B83B-B76E97067BBA}">
      <dsp:nvSpPr>
        <dsp:cNvPr id="0" name=""/>
        <dsp:cNvSpPr/>
      </dsp:nvSpPr>
      <dsp:spPr>
        <a:xfrm>
          <a:off x="1220812" y="2175579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Credit Reporting</a:t>
          </a:r>
        </a:p>
      </dsp:txBody>
      <dsp:txXfrm>
        <a:off x="1220812" y="2175579"/>
        <a:ext cx="1143003" cy="1175737"/>
      </dsp:txXfrm>
    </dsp:sp>
    <dsp:sp modelId="{E8EF19D6-F92A-4D07-B9C5-C83357EFB228}">
      <dsp:nvSpPr>
        <dsp:cNvPr id="0" name=""/>
        <dsp:cNvSpPr/>
      </dsp:nvSpPr>
      <dsp:spPr>
        <a:xfrm>
          <a:off x="1676397" y="974292"/>
          <a:ext cx="1143003" cy="1175737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666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666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Reports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1676397" y="974292"/>
        <a:ext cx="1143003" cy="1175737"/>
      </dsp:txXfrm>
    </dsp:sp>
    <dsp:sp modelId="{829A687E-B2D0-41DB-95BE-F1DD0A16DE54}">
      <dsp:nvSpPr>
        <dsp:cNvPr id="0" name=""/>
        <dsp:cNvSpPr/>
      </dsp:nvSpPr>
      <dsp:spPr>
        <a:xfrm>
          <a:off x="2514602" y="76201"/>
          <a:ext cx="1238910" cy="1267992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Statements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514602" y="76201"/>
        <a:ext cx="1238910" cy="1267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118F281-9C1A-42B0-8F94-DA0645FF8B5F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4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CAB7220-0A02-47D9-8D6A-FFBCC6195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2F358B5-E45C-4D27-A121-4EEC167F13C9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F003AC3-2FF7-4137-92ED-196D02F69A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762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3581400"/>
            <a:ext cx="6553200" cy="4572000"/>
          </a:xfrm>
        </p:spPr>
        <p:txBody>
          <a:bodyPr>
            <a:normAutofit/>
          </a:bodyPr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762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3581400"/>
            <a:ext cx="6553200" cy="4572000"/>
          </a:xfrm>
        </p:spPr>
        <p:txBody>
          <a:bodyPr>
            <a:normAutofit/>
          </a:bodyPr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AAE-6028-4ADB-A5BC-8382B4E5E5C7}" type="datetimeFigureOut">
              <a:rPr lang="en-US" smtClean="0"/>
              <a:pPr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1000"/>
          </a:blip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Everything You Need to Know 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>About RMEX 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>and May Not Know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The information contained in this manual is proprietary and should not be reproduced, copied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disclosed to a third party without the prior written consent of Quantrax Corporation Inc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© Copyright 2012 – Quantrax Corporation, Inc</a:t>
            </a:r>
          </a:p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April 30, 2012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100" dirty="0" smtClean="0"/>
              <a:t>During </a:t>
            </a:r>
            <a:r>
              <a:rPr lang="en-US" sz="3100" dirty="0" smtClean="0"/>
              <a:t>n</a:t>
            </a:r>
            <a:r>
              <a:rPr lang="en-US" sz="3100" dirty="0" smtClean="0"/>
              <a:t>ightly processing RMEx looks at all accounts - accounts </a:t>
            </a:r>
            <a:r>
              <a:rPr lang="en-US" sz="3100" i="1" u="sng" dirty="0" smtClean="0"/>
              <a:t>are not worked </a:t>
            </a:r>
            <a:r>
              <a:rPr lang="en-US" sz="3100" dirty="0" smtClean="0"/>
              <a:t>if it: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i="1" dirty="0" smtClean="0"/>
              <a:t>Does not have </a:t>
            </a:r>
            <a:r>
              <a:rPr lang="en-US" sz="3100" dirty="0" smtClean="0"/>
              <a:t>payment arrangement and is current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Has a future follow-up date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Is in a Contact Series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Is in a Smart Code Series 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Is a closed account is closed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smtClean="0"/>
              <a:t>All eligible accounts go to Work Queue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Nightly processing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Features to manage work queues (queue consolidation)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Closing accounts (close code)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smtClean="0"/>
              <a:t>Make accounts easy for collectors to find: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Qcats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Description Codes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 smtClean="0"/>
              <a:t>Multiple Smart Code assignment </a:t>
            </a:r>
          </a:p>
          <a:p>
            <a:pPr>
              <a:buFont typeface="Wingdings" pitchFamily="2" charset="2"/>
              <a:buChar char="q"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Working Accounts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Look at worked accounts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Smart Codes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Notes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“Account List For Audit”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Auditing Collectors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Post payments to an account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Electronically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Manually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Automatically</a:t>
            </a:r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Direct checks</a:t>
            </a:r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Credit cards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Post payment options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Payment Processing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Runs after business hours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Some processes needs dedicated system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Processed during nightly: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Account linking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Letters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Payment arrangements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New work queues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Acknowledgements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Smart Codes Series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Custom Programs for nightly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Backup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Manually or automatic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Unique user id to start the system after nightly</a:t>
            </a:r>
          </a:p>
          <a:p>
            <a:pPr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Nightly Processing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Productivity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Payment Summary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Linking Report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Letter Failed 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Standard </a:t>
            </a:r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Reports (Nightly)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Report to major credit reporting agency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Exception Reporting</a:t>
            </a:r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 When account is new</a:t>
            </a:r>
            <a:endParaRPr lang="en-US" sz="2200" dirty="0" smtClean="0"/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 When balance is Paid in Full</a:t>
            </a:r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 </a:t>
            </a:r>
            <a:r>
              <a:rPr lang="en-US" sz="2200" dirty="0" smtClean="0"/>
              <a:t>When account is withdrawn from the client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Balance Reporting</a:t>
            </a:r>
          </a:p>
          <a:p>
            <a:pPr lvl="2">
              <a:buFont typeface="Wingdings" pitchFamily="2" charset="2"/>
              <a:buChar char="q"/>
            </a:pPr>
            <a:r>
              <a:rPr lang="en-US" sz="2200" dirty="0" smtClean="0"/>
              <a:t>When account is new and each time you run credit reporting (whether anything changes on the account or not)</a:t>
            </a:r>
          </a:p>
          <a:p>
            <a:pPr>
              <a:buNone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Credit Reporting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Date driven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Payment date range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Remitting code (tied back to your client)</a:t>
            </a:r>
          </a:p>
          <a:p>
            <a:pPr>
              <a:buFont typeface="Wingdings" pitchFamily="2" charset="2"/>
              <a:buChar char="q"/>
            </a:pPr>
            <a:r>
              <a:rPr lang="en-US" sz="2200" u="sng" dirty="0" smtClean="0"/>
              <a:t>Not</a:t>
            </a:r>
            <a:r>
              <a:rPr lang="en-US" sz="2200" dirty="0" smtClean="0"/>
              <a:t> tied to month end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Statements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Not tied to statements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Resets all statistics to 0 (same for year end)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Example: Any reports set month-to-day are set to 0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u="sng" dirty="0" smtClean="0"/>
              <a:t>Do not</a:t>
            </a:r>
            <a:r>
              <a:rPr lang="en-US" sz="2200" dirty="0" smtClean="0"/>
              <a:t> post payments prior to running month end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Payment transactions </a:t>
            </a:r>
            <a:r>
              <a:rPr lang="en-US" sz="2200" u="sng" dirty="0" smtClean="0"/>
              <a:t>can</a:t>
            </a:r>
            <a:r>
              <a:rPr lang="en-US" sz="2200" dirty="0" smtClean="0"/>
              <a:t> be entered and then posted when you run month-end (payments will be posted for the current month)</a:t>
            </a:r>
          </a:p>
          <a:p>
            <a:pPr lvl="1"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Month End Processing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Let’s summarize……</a:t>
            </a:r>
          </a:p>
          <a:p>
            <a:pPr marL="457200" lvl="1" indent="-57150">
              <a:buNone/>
            </a:pPr>
            <a:endParaRPr lang="en-US" sz="2400" dirty="0" smtClean="0"/>
          </a:p>
          <a:p>
            <a:pPr marL="457200" lvl="1" indent="-57150">
              <a:buNone/>
            </a:pPr>
            <a:r>
              <a:rPr lang="en-US" sz="2400" dirty="0" smtClean="0"/>
              <a:t>Click icon       to browse and print the presentation as topics are reviewed.</a:t>
            </a:r>
            <a:endParaRPr lang="en-US" sz="2400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981200"/>
            <a:ext cx="295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Quantrax Support Tools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4"/>
          <p:cNvSpPr/>
          <p:nvPr/>
        </p:nvSpPr>
        <p:spPr>
          <a:xfrm>
            <a:off x="3421100" y="838200"/>
            <a:ext cx="2576120" cy="1262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0" tIns="95250" rIns="190500" bIns="95250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000" kern="1200" dirty="0" smtClean="0"/>
              <a:t>Phase II</a:t>
            </a:r>
            <a:endParaRPr lang="en-US" sz="5000" kern="12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6248400"/>
            <a:ext cx="295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14400" y="6172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Click</a:t>
            </a:r>
            <a:r>
              <a:rPr lang="en-US" dirty="0" smtClean="0"/>
              <a:t> icon to open/print this presentation to take notes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The Collection Cycle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0" y="6096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Special password for certain features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Default collector (should not have accounts)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Default contact series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Balance types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D</a:t>
            </a:r>
            <a:r>
              <a:rPr lang="en-US" sz="2400" dirty="0" smtClean="0"/>
              <a:t>efault - primary and insurance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10 additional balance types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Track Changes considerations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Credit Report (not set by default)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Rules for payment arrangement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Smart Codes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State Options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Company goals and targets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Setting Up A Company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Special warnings for clerical and collectors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New business settings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Timeframes (attempts)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System Parameters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Security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Workgroup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Legal vs. non-legal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Different workflows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Balance range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Prioritize accounts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Colle</a:t>
            </a:r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Remittance schedule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Gross vs. Net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Bad checks statements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Billing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Fee codes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“Early out” programs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Linking accounts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Reporting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Client classification (medical, commercial, utility, etc.)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Client</a:t>
            </a:r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Manual account entry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Electronic loads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I-Load feature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Loading Accounts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Sending Letters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Smart Code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Manual request by collector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Contact Series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Merge Codes (data within the account file)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Type of Letters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Link vs. single letter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Letter translation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Letter reports via the nightly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Failed letters</a:t>
            </a:r>
          </a:p>
          <a:p>
            <a:pPr lvl="1"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Letters</a:t>
            </a:r>
            <a:endParaRPr lang="en-US" sz="20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260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Click icon for </a:t>
            </a:r>
            <a:r>
              <a:rPr lang="en-US" b="1" i="1" dirty="0" smtClean="0"/>
              <a:t>RMEx Management Training</a:t>
            </a:r>
            <a:endParaRPr lang="en-US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248400"/>
            <a:ext cx="458095" cy="40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708</Words>
  <Application>Microsoft Office PowerPoint</Application>
  <PresentationFormat>On-screen Show (4:3)</PresentationFormat>
  <Paragraphs>257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Everything You Need to Know  About RMEX  and May Not Know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379</cp:revision>
  <dcterms:created xsi:type="dcterms:W3CDTF">2012-04-16T19:37:44Z</dcterms:created>
  <dcterms:modified xsi:type="dcterms:W3CDTF">2012-04-30T21:05:52Z</dcterms:modified>
</cp:coreProperties>
</file>