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5DE9C-E6A3-40D2-984A-19BF5D9EE63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D80D5-09C5-4911-943A-EADD316B9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D80D5-09C5-4911-943A-EADD316B92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900C6-844D-42AA-BA33-70CE83BF3E4A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9049-4443-4342-9FDC-245DD995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80260" y="304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Dialer Control File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860" y="1066800"/>
            <a:ext cx="6682740" cy="541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</cp:lastModifiedBy>
  <cp:revision>11</cp:revision>
  <dcterms:created xsi:type="dcterms:W3CDTF">2012-04-17T15:52:57Z</dcterms:created>
  <dcterms:modified xsi:type="dcterms:W3CDTF">2012-04-17T17:47:43Z</dcterms:modified>
</cp:coreProperties>
</file>