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5DE9C-E6A3-40D2-984A-19BF5D9EE63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D80D5-09C5-4911-943A-EADD316B9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D80D5-09C5-4911-943A-EADD316B920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990600"/>
            <a:ext cx="6873240" cy="535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96440" y="3048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State Options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Dawna</cp:lastModifiedBy>
  <cp:revision>11</cp:revision>
  <dcterms:created xsi:type="dcterms:W3CDTF">2012-04-17T15:52:57Z</dcterms:created>
  <dcterms:modified xsi:type="dcterms:W3CDTF">2012-04-17T17:45:49Z</dcterms:modified>
</cp:coreProperties>
</file>