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DE9C-E6A3-40D2-984A-19BF5D9EE63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80D5-09C5-4911-943A-EADD316B9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D80D5-09C5-4911-943A-EADD316B92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152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Melissa Data File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838200"/>
            <a:ext cx="6355080" cy="530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10</cp:revision>
  <dcterms:created xsi:type="dcterms:W3CDTF">2012-04-17T15:52:57Z</dcterms:created>
  <dcterms:modified xsi:type="dcterms:W3CDTF">2012-04-17T17:58:45Z</dcterms:modified>
</cp:coreProperties>
</file>