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3720-7021-430D-A766-DA3E448C57EE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EB80-84B8-4BAA-884E-EE997E7CE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1E296-2493-4018-BEA8-9FD62A4E4FE9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3EB18C-3D9C-4C54-B8CE-1B139F29E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C2C8B-568D-4D27-B388-57DCD3D160F8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C001-FD6D-4437-9C1F-252EC72C1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0321-42FB-483F-B210-2698500ED833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A361D6F-F636-4858-994C-7A9463A43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C845-0EE2-485F-B462-0F2ACE411FB7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34A5-F6C3-480C-8391-E61478BEB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32F477-AA00-4A45-B01D-98E1801C9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BE306-4CF7-4296-8BF6-01AA253B15E1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F92C-D27F-4910-82A5-55415C44A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0AAE-1D71-4A16-9116-2EDF7583609B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1E268D-AE6D-4301-B904-EF1EF1E6559B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i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63CAA-D04F-410F-8325-31516187C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495F6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495F6A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546D7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BFC3CF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6400800"/>
            <a:ext cx="5638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i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© Copyright 2010 – Quantrax Corporation, Inc.</a:t>
            </a:r>
          </a:p>
        </p:txBody>
      </p:sp>
      <p:pic>
        <p:nvPicPr>
          <p:cNvPr id="921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76400"/>
            <a:ext cx="51863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457200" y="2667000"/>
            <a:ext cx="28956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/>
              <a:t>♣ Description will be seen in the collectors WorkMap</a:t>
            </a:r>
          </a:p>
          <a:p>
            <a:r>
              <a:rPr lang="en-US" sz="1200" i="0"/>
              <a:t>♣ You have </a:t>
            </a:r>
            <a:r>
              <a:rPr lang="en-US" sz="1400" i="0">
                <a:latin typeface="Cambria" pitchFamily="18" charset="0"/>
              </a:rPr>
              <a:t>Primary and Secondary sort capability</a:t>
            </a:r>
          </a:p>
          <a:p>
            <a:r>
              <a:rPr lang="en-US" sz="1400" i="0">
                <a:latin typeface="Cambria" pitchFamily="18" charset="0"/>
              </a:rPr>
              <a:t>♣ Set Breakpoint days</a:t>
            </a:r>
          </a:p>
          <a:p>
            <a:r>
              <a:rPr lang="en-US" sz="1400" i="0">
                <a:latin typeface="Cambria" pitchFamily="18" charset="0"/>
              </a:rPr>
              <a:t>(show these accounts first </a:t>
            </a:r>
          </a:p>
          <a:p>
            <a:r>
              <a:rPr lang="en-US" sz="1400" i="0">
                <a:latin typeface="Cambria" pitchFamily="18" charset="0"/>
              </a:rPr>
              <a:t>if beyond days specified)</a:t>
            </a:r>
          </a:p>
          <a:p>
            <a:r>
              <a:rPr lang="en-US" sz="1400" i="0">
                <a:latin typeface="Cambria" pitchFamily="18" charset="0"/>
              </a:rPr>
              <a:t>♣ Best time to work(Collector will see on their WorkMaps)</a:t>
            </a:r>
          </a:p>
          <a:p>
            <a:r>
              <a:rPr lang="en-US" sz="1400" i="0">
                <a:latin typeface="Cambria" pitchFamily="18" charset="0"/>
              </a:rPr>
              <a:t>♣ Accounts in this QCat can be omitted from going to a dialer</a:t>
            </a:r>
          </a:p>
          <a:p>
            <a:r>
              <a:rPr lang="en-US" sz="1400" i="0">
                <a:latin typeface="Cambria" pitchFamily="18" charset="0"/>
              </a:rPr>
              <a:t>♣ A ‘D” will not deleted the QCat but will deactivate it</a:t>
            </a:r>
          </a:p>
          <a:p>
            <a:endParaRPr lang="en-US" sz="1400" i="0"/>
          </a:p>
          <a:p>
            <a:endParaRPr lang="en-US" sz="1400" i="0">
              <a:latin typeface="Cambria" pitchFamily="18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sz="1800" i="0"/>
          </a:p>
        </p:txBody>
      </p:sp>
      <p:sp>
        <p:nvSpPr>
          <p:cNvPr id="9220" name="Text Box 14"/>
          <p:cNvSpPr txBox="1">
            <a:spLocks noChangeArrowheads="1"/>
          </p:cNvSpPr>
          <p:nvPr/>
        </p:nvSpPr>
        <p:spPr bwMode="auto">
          <a:xfrm>
            <a:off x="533400" y="457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0"/>
              <a:t>QCat -  </a:t>
            </a:r>
            <a:r>
              <a:rPr lang="en-US" sz="1400" b="1" i="0"/>
              <a:t>Make accounts easy for collectors to find</a:t>
            </a:r>
          </a:p>
          <a:p>
            <a:endParaRPr lang="en-US" sz="2400" b="1" i="0"/>
          </a:p>
        </p:txBody>
      </p:sp>
      <p:pic>
        <p:nvPicPr>
          <p:cNvPr id="9222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ecorded Sound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143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573" fill="hold"/>
                                        <p:tgtEl>
                                          <p:spTgt spid="92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922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6400800"/>
            <a:ext cx="56388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i="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© Copyright 2010 – Quantrax Corporation, Inc.</a:t>
            </a:r>
          </a:p>
        </p:txBody>
      </p:sp>
      <p:pic>
        <p:nvPicPr>
          <p:cNvPr id="184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76400"/>
            <a:ext cx="51863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457200" y="2667000"/>
            <a:ext cx="28956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/>
              <a:t>♣ Description will be seen in the collectors WorkMap</a:t>
            </a:r>
          </a:p>
          <a:p>
            <a:r>
              <a:rPr lang="en-US" sz="1200" i="0"/>
              <a:t>♣ You have </a:t>
            </a:r>
            <a:r>
              <a:rPr lang="en-US" sz="1400" i="0">
                <a:latin typeface="Cambria" pitchFamily="18" charset="0"/>
              </a:rPr>
              <a:t>Primary and Secondary sort capability</a:t>
            </a:r>
          </a:p>
          <a:p>
            <a:r>
              <a:rPr lang="en-US" sz="1400" i="0">
                <a:latin typeface="Cambria" pitchFamily="18" charset="0"/>
              </a:rPr>
              <a:t>♣ Set Breakpoint days</a:t>
            </a:r>
          </a:p>
          <a:p>
            <a:r>
              <a:rPr lang="en-US" sz="1400" i="0">
                <a:latin typeface="Cambria" pitchFamily="18" charset="0"/>
              </a:rPr>
              <a:t>(show these accounts first </a:t>
            </a:r>
          </a:p>
          <a:p>
            <a:r>
              <a:rPr lang="en-US" sz="1400" i="0">
                <a:latin typeface="Cambria" pitchFamily="18" charset="0"/>
              </a:rPr>
              <a:t>if beyond days specified)</a:t>
            </a:r>
          </a:p>
          <a:p>
            <a:r>
              <a:rPr lang="en-US" sz="1400" i="0">
                <a:latin typeface="Cambria" pitchFamily="18" charset="0"/>
              </a:rPr>
              <a:t>♣ Best time to work(Collector will see on their WorkMaps)</a:t>
            </a:r>
          </a:p>
          <a:p>
            <a:r>
              <a:rPr lang="en-US" sz="1400" i="0">
                <a:latin typeface="Cambria" pitchFamily="18" charset="0"/>
              </a:rPr>
              <a:t>♣ Accounts in this QCat can be omitted from going to a dialer</a:t>
            </a:r>
          </a:p>
          <a:p>
            <a:r>
              <a:rPr lang="en-US" sz="1400" i="0">
                <a:latin typeface="Cambria" pitchFamily="18" charset="0"/>
              </a:rPr>
              <a:t>♣ A ‘D” will not deleted the QCat but will deactivate it</a:t>
            </a:r>
          </a:p>
          <a:p>
            <a:endParaRPr lang="en-US" sz="1400" i="0"/>
          </a:p>
          <a:p>
            <a:endParaRPr lang="en-US" sz="1400" i="0">
              <a:latin typeface="Cambria" pitchFamily="18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sz="1800" i="0"/>
          </a:p>
        </p:txBody>
      </p: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533400" y="457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0"/>
              <a:t>Second Slide</a:t>
            </a:r>
            <a:endParaRPr lang="en-US" sz="1400" b="1" i="0"/>
          </a:p>
          <a:p>
            <a:endParaRPr lang="en-US" sz="2400" b="1" i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PT Color Theme">
      <a:dk1>
        <a:sysClr val="windowText" lastClr="000000"/>
      </a:dk1>
      <a:lt1>
        <a:srgbClr val="F2F2F2"/>
      </a:lt1>
      <a:dk2>
        <a:srgbClr val="4B5064"/>
      </a:dk2>
      <a:lt2>
        <a:srgbClr val="B5B5B5"/>
      </a:lt2>
      <a:accent1>
        <a:srgbClr val="D16349"/>
      </a:accent1>
      <a:accent2>
        <a:srgbClr val="CCB400"/>
      </a:accent2>
      <a:accent3>
        <a:srgbClr val="546D79"/>
      </a:accent3>
      <a:accent4>
        <a:srgbClr val="8C7B70"/>
      </a:accent4>
      <a:accent5>
        <a:srgbClr val="BFC3CF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274</TotalTime>
  <Words>136</Words>
  <Application>Microsoft Office PowerPoint</Application>
  <PresentationFormat>On-screen Show (4:3)</PresentationFormat>
  <Paragraphs>22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Georgia</vt:lpstr>
      <vt:lpstr>Wingdings 2</vt:lpstr>
      <vt:lpstr>Wingdings</vt:lpstr>
      <vt:lpstr>Calibri</vt:lpstr>
      <vt:lpstr>Cambria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MichelleB</dc:creator>
  <cp:lastModifiedBy>maytang</cp:lastModifiedBy>
  <cp:revision>22</cp:revision>
  <dcterms:created xsi:type="dcterms:W3CDTF">2010-09-03T20:55:39Z</dcterms:created>
  <dcterms:modified xsi:type="dcterms:W3CDTF">2010-11-09T17:04:00Z</dcterms:modified>
</cp:coreProperties>
</file>