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diagrams/layout4.xml" ContentType="application/vnd.openxmlformats-officedocument.drawingml.diagramLayout+xml"/>
  <Override PartName="/ppt/diagrams/layout5.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notesSlides/notesSlide8.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AFB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4" d="100"/>
          <a:sy n="104" d="100"/>
        </p:scale>
        <p:origin x="-9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9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8F4787-3182-406E-AFCC-B7313ABBDA19}" type="doc">
      <dgm:prSet loTypeId="urn:microsoft.com/office/officeart/2005/8/layout/venn1" loCatId="relationship" qsTypeId="urn:microsoft.com/office/officeart/2005/8/quickstyle/simple5" qsCatId="simple" csTypeId="urn:microsoft.com/office/officeart/2005/8/colors/accent5_3" csCatId="accent5" phldr="1"/>
      <dgm:spPr/>
      <dgm:t>
        <a:bodyPr/>
        <a:lstStyle/>
        <a:p>
          <a:endParaRPr lang="en-US"/>
        </a:p>
      </dgm:t>
    </dgm:pt>
    <dgm:pt modelId="{2AED2757-4494-4611-BB43-BC0956B28516}">
      <dgm:prSet phldrT="[Text]" custT="1"/>
      <dgm:spPr/>
      <dgm:t>
        <a:bodyPr/>
        <a:lstStyle/>
        <a:p>
          <a:r>
            <a:rPr lang="en-US" sz="2000" b="1" dirty="0" smtClean="0">
              <a:solidFill>
                <a:schemeClr val="bg1"/>
              </a:solidFill>
              <a:latin typeface="Arial" pitchFamily="34" charset="0"/>
              <a:cs typeface="Arial" pitchFamily="34" charset="0"/>
            </a:rPr>
            <a:t>Add Text</a:t>
          </a:r>
          <a:endParaRPr lang="en-US" sz="2000" b="1" dirty="0">
            <a:solidFill>
              <a:schemeClr val="bg1"/>
            </a:solidFill>
            <a:latin typeface="Arial" pitchFamily="34" charset="0"/>
            <a:cs typeface="Arial" pitchFamily="34" charset="0"/>
          </a:endParaRPr>
        </a:p>
      </dgm:t>
    </dgm:pt>
    <dgm:pt modelId="{43E9F40C-E0A8-4AE0-A0A8-87DEACD85867}" type="parTrans" cxnId="{8EA87998-96BB-4888-AF0B-C6CFBF3D1B24}">
      <dgm:prSet/>
      <dgm:spPr/>
      <dgm:t>
        <a:bodyPr/>
        <a:lstStyle/>
        <a:p>
          <a:endParaRPr lang="en-US"/>
        </a:p>
      </dgm:t>
    </dgm:pt>
    <dgm:pt modelId="{161F7D62-613F-4B5C-8DC2-C570F38D0D47}" type="sibTrans" cxnId="{8EA87998-96BB-4888-AF0B-C6CFBF3D1B24}">
      <dgm:prSet/>
      <dgm:spPr/>
      <dgm:t>
        <a:bodyPr/>
        <a:lstStyle/>
        <a:p>
          <a:endParaRPr lang="en-US"/>
        </a:p>
      </dgm:t>
    </dgm:pt>
    <dgm:pt modelId="{300C4916-E184-4ACB-9636-A56A28AC34BC}">
      <dgm:prSet phldrT="[Text]" custT="1"/>
      <dgm:spPr/>
      <dgm:t>
        <a:bodyPr/>
        <a:lstStyle/>
        <a:p>
          <a:r>
            <a:rPr lang="en-US" sz="2000" b="1" dirty="0" smtClean="0">
              <a:solidFill>
                <a:schemeClr val="bg1"/>
              </a:solidFill>
              <a:latin typeface="Arial" pitchFamily="34" charset="0"/>
              <a:cs typeface="Arial" pitchFamily="34" charset="0"/>
            </a:rPr>
            <a:t>Add Text</a:t>
          </a:r>
          <a:endParaRPr lang="en-US" sz="2000" b="1" dirty="0">
            <a:solidFill>
              <a:schemeClr val="bg1"/>
            </a:solidFill>
            <a:latin typeface="Arial" pitchFamily="34" charset="0"/>
            <a:cs typeface="Arial" pitchFamily="34" charset="0"/>
          </a:endParaRPr>
        </a:p>
      </dgm:t>
    </dgm:pt>
    <dgm:pt modelId="{473E6A4D-8BBD-42EA-8B8F-537E899F513C}" type="parTrans" cxnId="{423DAAFE-E1AE-4097-8B4E-04030D5FD99A}">
      <dgm:prSet/>
      <dgm:spPr/>
      <dgm:t>
        <a:bodyPr/>
        <a:lstStyle/>
        <a:p>
          <a:endParaRPr lang="en-US"/>
        </a:p>
      </dgm:t>
    </dgm:pt>
    <dgm:pt modelId="{B5A44274-5902-4AE4-9D1C-F94F4908DD42}" type="sibTrans" cxnId="{423DAAFE-E1AE-4097-8B4E-04030D5FD99A}">
      <dgm:prSet/>
      <dgm:spPr/>
      <dgm:t>
        <a:bodyPr/>
        <a:lstStyle/>
        <a:p>
          <a:endParaRPr lang="en-US"/>
        </a:p>
      </dgm:t>
    </dgm:pt>
    <dgm:pt modelId="{6B6053A6-4006-4BDE-AE1D-8508E239EE80}">
      <dgm:prSet phldrT="[Text]" custT="1"/>
      <dgm:spPr/>
      <dgm:t>
        <a:bodyPr/>
        <a:lstStyle/>
        <a:p>
          <a:r>
            <a:rPr lang="en-US" sz="2000" b="1" dirty="0" smtClean="0">
              <a:solidFill>
                <a:schemeClr val="bg1"/>
              </a:solidFill>
              <a:latin typeface="Arial" pitchFamily="34" charset="0"/>
              <a:cs typeface="Arial" pitchFamily="34" charset="0"/>
            </a:rPr>
            <a:t>Add Text</a:t>
          </a:r>
          <a:endParaRPr lang="en-US" sz="2000" b="1" dirty="0">
            <a:solidFill>
              <a:schemeClr val="bg1"/>
            </a:solidFill>
            <a:latin typeface="Arial" pitchFamily="34" charset="0"/>
            <a:cs typeface="Arial" pitchFamily="34" charset="0"/>
          </a:endParaRPr>
        </a:p>
      </dgm:t>
    </dgm:pt>
    <dgm:pt modelId="{01330F07-5394-4D13-87EC-D8FB9641206F}" type="parTrans" cxnId="{1371121E-7CD2-4A87-9338-C0D416589AD0}">
      <dgm:prSet/>
      <dgm:spPr/>
      <dgm:t>
        <a:bodyPr/>
        <a:lstStyle/>
        <a:p>
          <a:endParaRPr lang="en-US"/>
        </a:p>
      </dgm:t>
    </dgm:pt>
    <dgm:pt modelId="{3C7319D6-5CE3-4518-AEA6-B6F2BB26D1B2}" type="sibTrans" cxnId="{1371121E-7CD2-4A87-9338-C0D416589AD0}">
      <dgm:prSet/>
      <dgm:spPr/>
      <dgm:t>
        <a:bodyPr/>
        <a:lstStyle/>
        <a:p>
          <a:endParaRPr lang="en-US"/>
        </a:p>
      </dgm:t>
    </dgm:pt>
    <dgm:pt modelId="{DB179378-8F54-4413-A90B-1EE082E1B602}">
      <dgm:prSet phldrT="[Text]" custT="1"/>
      <dgm:spPr/>
      <dgm:t>
        <a:bodyPr/>
        <a:lstStyle/>
        <a:p>
          <a:r>
            <a:rPr lang="en-US" sz="2000" b="1" dirty="0" smtClean="0">
              <a:solidFill>
                <a:schemeClr val="bg1"/>
              </a:solidFill>
              <a:latin typeface="Arial" pitchFamily="34" charset="0"/>
              <a:cs typeface="Arial" pitchFamily="34" charset="0"/>
            </a:rPr>
            <a:t>Add Text </a:t>
          </a:r>
          <a:endParaRPr lang="en-US" sz="2000" b="1" dirty="0">
            <a:solidFill>
              <a:schemeClr val="bg1"/>
            </a:solidFill>
            <a:latin typeface="Arial" pitchFamily="34" charset="0"/>
            <a:cs typeface="Arial" pitchFamily="34" charset="0"/>
          </a:endParaRPr>
        </a:p>
      </dgm:t>
    </dgm:pt>
    <dgm:pt modelId="{D236CF59-A36B-43BF-B491-F834117F1D41}" type="parTrans" cxnId="{53FBB0CD-3F31-4649-B1E0-3D046A549328}">
      <dgm:prSet/>
      <dgm:spPr/>
      <dgm:t>
        <a:bodyPr/>
        <a:lstStyle/>
        <a:p>
          <a:endParaRPr lang="en-US"/>
        </a:p>
      </dgm:t>
    </dgm:pt>
    <dgm:pt modelId="{C4C37C9D-DF30-4CED-B4C8-01F329DBD1A2}" type="sibTrans" cxnId="{53FBB0CD-3F31-4649-B1E0-3D046A549328}">
      <dgm:prSet/>
      <dgm:spPr/>
      <dgm:t>
        <a:bodyPr/>
        <a:lstStyle/>
        <a:p>
          <a:endParaRPr lang="en-US"/>
        </a:p>
      </dgm:t>
    </dgm:pt>
    <dgm:pt modelId="{F91CA0F0-75A0-4F95-94C6-F77418E0AE26}" type="pres">
      <dgm:prSet presAssocID="{678F4787-3182-406E-AFCC-B7313ABBDA19}" presName="compositeShape" presStyleCnt="0">
        <dgm:presLayoutVars>
          <dgm:chMax val="7"/>
          <dgm:dir/>
          <dgm:resizeHandles val="exact"/>
        </dgm:presLayoutVars>
      </dgm:prSet>
      <dgm:spPr/>
      <dgm:t>
        <a:bodyPr/>
        <a:lstStyle/>
        <a:p>
          <a:endParaRPr lang="en-US"/>
        </a:p>
      </dgm:t>
    </dgm:pt>
    <dgm:pt modelId="{E0B89F06-D2EC-494F-9CB5-774BA0820AC0}" type="pres">
      <dgm:prSet presAssocID="{2AED2757-4494-4611-BB43-BC0956B28516}" presName="circ1" presStyleLbl="vennNode1" presStyleIdx="0" presStyleCnt="4"/>
      <dgm:spPr/>
      <dgm:t>
        <a:bodyPr/>
        <a:lstStyle/>
        <a:p>
          <a:endParaRPr lang="en-US"/>
        </a:p>
      </dgm:t>
    </dgm:pt>
    <dgm:pt modelId="{A0CBCD55-72D3-4502-9DAD-DE2A32FB500E}" type="pres">
      <dgm:prSet presAssocID="{2AED2757-4494-4611-BB43-BC0956B28516}" presName="circ1Tx" presStyleLbl="revTx" presStyleIdx="0" presStyleCnt="0">
        <dgm:presLayoutVars>
          <dgm:chMax val="0"/>
          <dgm:chPref val="0"/>
          <dgm:bulletEnabled val="1"/>
        </dgm:presLayoutVars>
      </dgm:prSet>
      <dgm:spPr/>
      <dgm:t>
        <a:bodyPr/>
        <a:lstStyle/>
        <a:p>
          <a:endParaRPr lang="en-US"/>
        </a:p>
      </dgm:t>
    </dgm:pt>
    <dgm:pt modelId="{0FFD6D94-D504-43E1-B1F5-EB28E0C3AAE4}" type="pres">
      <dgm:prSet presAssocID="{300C4916-E184-4ACB-9636-A56A28AC34BC}" presName="circ2" presStyleLbl="vennNode1" presStyleIdx="1" presStyleCnt="4" custLinFactNeighborX="-1708" custLinFactNeighborY="0"/>
      <dgm:spPr/>
      <dgm:t>
        <a:bodyPr/>
        <a:lstStyle/>
        <a:p>
          <a:endParaRPr lang="en-US"/>
        </a:p>
      </dgm:t>
    </dgm:pt>
    <dgm:pt modelId="{C25BA4AE-DF39-48B7-B5F4-7B3034C044C7}" type="pres">
      <dgm:prSet presAssocID="{300C4916-E184-4ACB-9636-A56A28AC34BC}" presName="circ2Tx" presStyleLbl="revTx" presStyleIdx="0" presStyleCnt="0">
        <dgm:presLayoutVars>
          <dgm:chMax val="0"/>
          <dgm:chPref val="0"/>
          <dgm:bulletEnabled val="1"/>
        </dgm:presLayoutVars>
      </dgm:prSet>
      <dgm:spPr/>
      <dgm:t>
        <a:bodyPr/>
        <a:lstStyle/>
        <a:p>
          <a:endParaRPr lang="en-US"/>
        </a:p>
      </dgm:t>
    </dgm:pt>
    <dgm:pt modelId="{B7FE039B-44B0-499C-A891-085B6AC66AD8}" type="pres">
      <dgm:prSet presAssocID="{6B6053A6-4006-4BDE-AE1D-8508E239EE80}" presName="circ3" presStyleLbl="vennNode1" presStyleIdx="2" presStyleCnt="4"/>
      <dgm:spPr/>
      <dgm:t>
        <a:bodyPr/>
        <a:lstStyle/>
        <a:p>
          <a:endParaRPr lang="en-US"/>
        </a:p>
      </dgm:t>
    </dgm:pt>
    <dgm:pt modelId="{9B96A69B-1529-48F5-9232-305893DA2B05}" type="pres">
      <dgm:prSet presAssocID="{6B6053A6-4006-4BDE-AE1D-8508E239EE80}" presName="circ3Tx" presStyleLbl="revTx" presStyleIdx="0" presStyleCnt="0">
        <dgm:presLayoutVars>
          <dgm:chMax val="0"/>
          <dgm:chPref val="0"/>
          <dgm:bulletEnabled val="1"/>
        </dgm:presLayoutVars>
      </dgm:prSet>
      <dgm:spPr/>
      <dgm:t>
        <a:bodyPr/>
        <a:lstStyle/>
        <a:p>
          <a:endParaRPr lang="en-US"/>
        </a:p>
      </dgm:t>
    </dgm:pt>
    <dgm:pt modelId="{F959F340-90A6-41FB-BFE3-030214645FDD}" type="pres">
      <dgm:prSet presAssocID="{DB179378-8F54-4413-A90B-1EE082E1B602}" presName="circ4" presStyleLbl="vennNode1" presStyleIdx="3" presStyleCnt="4"/>
      <dgm:spPr/>
      <dgm:t>
        <a:bodyPr/>
        <a:lstStyle/>
        <a:p>
          <a:endParaRPr lang="en-US"/>
        </a:p>
      </dgm:t>
    </dgm:pt>
    <dgm:pt modelId="{8AE1935F-7CBB-47C5-B6BC-CCACF7D60230}" type="pres">
      <dgm:prSet presAssocID="{DB179378-8F54-4413-A90B-1EE082E1B602}" presName="circ4Tx" presStyleLbl="revTx" presStyleIdx="0" presStyleCnt="0">
        <dgm:presLayoutVars>
          <dgm:chMax val="0"/>
          <dgm:chPref val="0"/>
          <dgm:bulletEnabled val="1"/>
        </dgm:presLayoutVars>
      </dgm:prSet>
      <dgm:spPr/>
      <dgm:t>
        <a:bodyPr/>
        <a:lstStyle/>
        <a:p>
          <a:endParaRPr lang="en-US"/>
        </a:p>
      </dgm:t>
    </dgm:pt>
  </dgm:ptLst>
  <dgm:cxnLst>
    <dgm:cxn modelId="{1371121E-7CD2-4A87-9338-C0D416589AD0}" srcId="{678F4787-3182-406E-AFCC-B7313ABBDA19}" destId="{6B6053A6-4006-4BDE-AE1D-8508E239EE80}" srcOrd="2" destOrd="0" parTransId="{01330F07-5394-4D13-87EC-D8FB9641206F}" sibTransId="{3C7319D6-5CE3-4518-AEA6-B6F2BB26D1B2}"/>
    <dgm:cxn modelId="{D5AA8D33-DEF8-4B6D-8C05-CCAE12D7DF6D}" type="presOf" srcId="{300C4916-E184-4ACB-9636-A56A28AC34BC}" destId="{0FFD6D94-D504-43E1-B1F5-EB28E0C3AAE4}" srcOrd="0" destOrd="0" presId="urn:microsoft.com/office/officeart/2005/8/layout/venn1"/>
    <dgm:cxn modelId="{52B3807A-2909-4EF8-A7DC-0D4D151A2579}" type="presOf" srcId="{2AED2757-4494-4611-BB43-BC0956B28516}" destId="{E0B89F06-D2EC-494F-9CB5-774BA0820AC0}" srcOrd="0" destOrd="0" presId="urn:microsoft.com/office/officeart/2005/8/layout/venn1"/>
    <dgm:cxn modelId="{D074E7E0-E4CC-42A1-936C-197D869FC3D4}" type="presOf" srcId="{2AED2757-4494-4611-BB43-BC0956B28516}" destId="{A0CBCD55-72D3-4502-9DAD-DE2A32FB500E}" srcOrd="1" destOrd="0" presId="urn:microsoft.com/office/officeart/2005/8/layout/venn1"/>
    <dgm:cxn modelId="{53FBB0CD-3F31-4649-B1E0-3D046A549328}" srcId="{678F4787-3182-406E-AFCC-B7313ABBDA19}" destId="{DB179378-8F54-4413-A90B-1EE082E1B602}" srcOrd="3" destOrd="0" parTransId="{D236CF59-A36B-43BF-B491-F834117F1D41}" sibTransId="{C4C37C9D-DF30-4CED-B4C8-01F329DBD1A2}"/>
    <dgm:cxn modelId="{0D0D3B39-A849-43F3-B37C-0B799816CE55}" type="presOf" srcId="{6B6053A6-4006-4BDE-AE1D-8508E239EE80}" destId="{B7FE039B-44B0-499C-A891-085B6AC66AD8}" srcOrd="0" destOrd="0" presId="urn:microsoft.com/office/officeart/2005/8/layout/venn1"/>
    <dgm:cxn modelId="{423DAAFE-E1AE-4097-8B4E-04030D5FD99A}" srcId="{678F4787-3182-406E-AFCC-B7313ABBDA19}" destId="{300C4916-E184-4ACB-9636-A56A28AC34BC}" srcOrd="1" destOrd="0" parTransId="{473E6A4D-8BBD-42EA-8B8F-537E899F513C}" sibTransId="{B5A44274-5902-4AE4-9D1C-F94F4908DD42}"/>
    <dgm:cxn modelId="{61868402-A4BA-4422-92F6-F263881B28D0}" type="presOf" srcId="{6B6053A6-4006-4BDE-AE1D-8508E239EE80}" destId="{9B96A69B-1529-48F5-9232-305893DA2B05}" srcOrd="1" destOrd="0" presId="urn:microsoft.com/office/officeart/2005/8/layout/venn1"/>
    <dgm:cxn modelId="{18FC3F0F-AAD2-494C-86BA-DCEBEC11AFAE}" type="presOf" srcId="{678F4787-3182-406E-AFCC-B7313ABBDA19}" destId="{F91CA0F0-75A0-4F95-94C6-F77418E0AE26}" srcOrd="0" destOrd="0" presId="urn:microsoft.com/office/officeart/2005/8/layout/venn1"/>
    <dgm:cxn modelId="{8EA87998-96BB-4888-AF0B-C6CFBF3D1B24}" srcId="{678F4787-3182-406E-AFCC-B7313ABBDA19}" destId="{2AED2757-4494-4611-BB43-BC0956B28516}" srcOrd="0" destOrd="0" parTransId="{43E9F40C-E0A8-4AE0-A0A8-87DEACD85867}" sibTransId="{161F7D62-613F-4B5C-8DC2-C570F38D0D47}"/>
    <dgm:cxn modelId="{671BAB8B-E208-4740-B6D5-F80C4C657DBC}" type="presOf" srcId="{DB179378-8F54-4413-A90B-1EE082E1B602}" destId="{F959F340-90A6-41FB-BFE3-030214645FDD}" srcOrd="0" destOrd="0" presId="urn:microsoft.com/office/officeart/2005/8/layout/venn1"/>
    <dgm:cxn modelId="{E885DEAD-4352-4C71-AC77-A6AD1A3A3391}" type="presOf" srcId="{DB179378-8F54-4413-A90B-1EE082E1B602}" destId="{8AE1935F-7CBB-47C5-B6BC-CCACF7D60230}" srcOrd="1" destOrd="0" presId="urn:microsoft.com/office/officeart/2005/8/layout/venn1"/>
    <dgm:cxn modelId="{8C62E2E1-6A1A-4775-B26E-F462F4177675}" type="presOf" srcId="{300C4916-E184-4ACB-9636-A56A28AC34BC}" destId="{C25BA4AE-DF39-48B7-B5F4-7B3034C044C7}" srcOrd="1" destOrd="0" presId="urn:microsoft.com/office/officeart/2005/8/layout/venn1"/>
    <dgm:cxn modelId="{E07C6095-8859-41DF-B99F-17775BA60C18}" type="presParOf" srcId="{F91CA0F0-75A0-4F95-94C6-F77418E0AE26}" destId="{E0B89F06-D2EC-494F-9CB5-774BA0820AC0}" srcOrd="0" destOrd="0" presId="urn:microsoft.com/office/officeart/2005/8/layout/venn1"/>
    <dgm:cxn modelId="{DFC33E3C-1FA9-436A-9378-A5BAB7294669}" type="presParOf" srcId="{F91CA0F0-75A0-4F95-94C6-F77418E0AE26}" destId="{A0CBCD55-72D3-4502-9DAD-DE2A32FB500E}" srcOrd="1" destOrd="0" presId="urn:microsoft.com/office/officeart/2005/8/layout/venn1"/>
    <dgm:cxn modelId="{5FF516CE-9C6E-49A0-9229-8AA2C52A456D}" type="presParOf" srcId="{F91CA0F0-75A0-4F95-94C6-F77418E0AE26}" destId="{0FFD6D94-D504-43E1-B1F5-EB28E0C3AAE4}" srcOrd="2" destOrd="0" presId="urn:microsoft.com/office/officeart/2005/8/layout/venn1"/>
    <dgm:cxn modelId="{7A9BDD8E-CCC1-4833-A3BC-4C291FAB333E}" type="presParOf" srcId="{F91CA0F0-75A0-4F95-94C6-F77418E0AE26}" destId="{C25BA4AE-DF39-48B7-B5F4-7B3034C044C7}" srcOrd="3" destOrd="0" presId="urn:microsoft.com/office/officeart/2005/8/layout/venn1"/>
    <dgm:cxn modelId="{544F32EA-18A5-4C7B-9B36-751BBA00BAF0}" type="presParOf" srcId="{F91CA0F0-75A0-4F95-94C6-F77418E0AE26}" destId="{B7FE039B-44B0-499C-A891-085B6AC66AD8}" srcOrd="4" destOrd="0" presId="urn:microsoft.com/office/officeart/2005/8/layout/venn1"/>
    <dgm:cxn modelId="{3195B223-E77A-44AC-A027-BDA7DF6CEE1D}" type="presParOf" srcId="{F91CA0F0-75A0-4F95-94C6-F77418E0AE26}" destId="{9B96A69B-1529-48F5-9232-305893DA2B05}" srcOrd="5" destOrd="0" presId="urn:microsoft.com/office/officeart/2005/8/layout/venn1"/>
    <dgm:cxn modelId="{956C41BB-1ABB-48A0-982F-260FD2184F15}" type="presParOf" srcId="{F91CA0F0-75A0-4F95-94C6-F77418E0AE26}" destId="{F959F340-90A6-41FB-BFE3-030214645FDD}" srcOrd="6" destOrd="0" presId="urn:microsoft.com/office/officeart/2005/8/layout/venn1"/>
    <dgm:cxn modelId="{37EAF1CF-7891-48AF-82BF-E33703ABD017}" type="presParOf" srcId="{F91CA0F0-75A0-4F95-94C6-F77418E0AE26}" destId="{8AE1935F-7CBB-47C5-B6BC-CCACF7D60230}" srcOrd="7"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72374A-CDC1-4CEE-A1E8-CA5CBDC90420}" type="doc">
      <dgm:prSet loTypeId="urn:microsoft.com/office/officeart/2005/8/layout/chart3" loCatId="cycle" qsTypeId="urn:microsoft.com/office/officeart/2005/8/quickstyle/simple1" qsCatId="simple" csTypeId="urn:microsoft.com/office/officeart/2005/8/colors/accent5_3" csCatId="accent5" phldr="1"/>
      <dgm:spPr/>
    </dgm:pt>
    <dgm:pt modelId="{19BF10F2-86F9-4329-8619-C2D528253AB4}">
      <dgm:prSet phldrT="[Text]" custT="1"/>
      <dgm:spPr/>
      <dgm:t>
        <a:bodyPr/>
        <a:lstStyle/>
        <a:p>
          <a:r>
            <a:rPr lang="en-US" sz="2000" b="1" dirty="0" smtClean="0">
              <a:latin typeface="Arial" pitchFamily="34" charset="0"/>
              <a:cs typeface="Arial" pitchFamily="34" charset="0"/>
            </a:rPr>
            <a:t>Text</a:t>
          </a:r>
        </a:p>
      </dgm:t>
    </dgm:pt>
    <dgm:pt modelId="{50F283B1-4D77-4D0C-A797-32ABDCD7E1ED}" type="parTrans" cxnId="{DD15B0C8-0EEA-45CF-A951-37A53CF20870}">
      <dgm:prSet/>
      <dgm:spPr/>
      <dgm:t>
        <a:bodyPr/>
        <a:lstStyle/>
        <a:p>
          <a:endParaRPr lang="en-US"/>
        </a:p>
      </dgm:t>
    </dgm:pt>
    <dgm:pt modelId="{53272DB8-B3B7-4A3C-9EB4-3CE4DA8BD061}" type="sibTrans" cxnId="{DD15B0C8-0EEA-45CF-A951-37A53CF20870}">
      <dgm:prSet/>
      <dgm:spPr/>
      <dgm:t>
        <a:bodyPr/>
        <a:lstStyle/>
        <a:p>
          <a:endParaRPr lang="en-US"/>
        </a:p>
      </dgm:t>
    </dgm:pt>
    <dgm:pt modelId="{0BA5A559-9531-428A-8103-D482DC4D03C5}">
      <dgm:prSet phldrT="[Text]" custT="1"/>
      <dgm:spPr/>
      <dgm:t>
        <a:bodyPr/>
        <a:lstStyle/>
        <a:p>
          <a:endParaRPr lang="en-US" dirty="0"/>
        </a:p>
      </dgm:t>
    </dgm:pt>
    <dgm:pt modelId="{2543B820-E059-4391-BDB1-0FABD7C00A6A}" type="parTrans" cxnId="{AE587C52-B7C7-45F2-A2C8-440B48D189E2}">
      <dgm:prSet/>
      <dgm:spPr/>
      <dgm:t>
        <a:bodyPr/>
        <a:lstStyle/>
        <a:p>
          <a:endParaRPr lang="en-US"/>
        </a:p>
      </dgm:t>
    </dgm:pt>
    <dgm:pt modelId="{EE5B1911-4C45-474B-A525-2673F99689F2}" type="sibTrans" cxnId="{AE587C52-B7C7-45F2-A2C8-440B48D189E2}">
      <dgm:prSet/>
      <dgm:spPr/>
      <dgm:t>
        <a:bodyPr/>
        <a:lstStyle/>
        <a:p>
          <a:endParaRPr lang="en-US"/>
        </a:p>
      </dgm:t>
    </dgm:pt>
    <dgm:pt modelId="{66190F07-9061-43A6-9C5E-65CC4A521D8B}">
      <dgm:prSet phldrT="[Text]" custT="1"/>
      <dgm:spPr/>
      <dgm:t>
        <a:bodyPr/>
        <a:lstStyle/>
        <a:p>
          <a:r>
            <a:rPr lang="en-US" sz="2000" b="1" dirty="0" smtClean="0">
              <a:latin typeface="Arial" pitchFamily="34" charset="0"/>
              <a:cs typeface="Arial" pitchFamily="34" charset="0"/>
            </a:rPr>
            <a:t>Text</a:t>
          </a:r>
          <a:endParaRPr lang="en-US" sz="2000" b="1" dirty="0">
            <a:latin typeface="Arial" pitchFamily="34" charset="0"/>
            <a:cs typeface="Arial" pitchFamily="34" charset="0"/>
          </a:endParaRPr>
        </a:p>
      </dgm:t>
    </dgm:pt>
    <dgm:pt modelId="{A9F2FE4F-CAC7-4E32-8448-989FCB8EBABE}" type="parTrans" cxnId="{BAADB200-B7EC-4379-A740-914F01C18DB5}">
      <dgm:prSet/>
      <dgm:spPr/>
      <dgm:t>
        <a:bodyPr/>
        <a:lstStyle/>
        <a:p>
          <a:endParaRPr lang="en-US"/>
        </a:p>
      </dgm:t>
    </dgm:pt>
    <dgm:pt modelId="{0E33B9AE-3CCA-4AFD-9784-57EDD38FE958}" type="sibTrans" cxnId="{BAADB200-B7EC-4379-A740-914F01C18DB5}">
      <dgm:prSet/>
      <dgm:spPr/>
      <dgm:t>
        <a:bodyPr/>
        <a:lstStyle/>
        <a:p>
          <a:endParaRPr lang="en-US"/>
        </a:p>
      </dgm:t>
    </dgm:pt>
    <dgm:pt modelId="{E16A50F0-73CC-4B79-AD01-7169878A75EA}">
      <dgm:prSet phldrT="[Text]" custT="1"/>
      <dgm:spPr/>
      <dgm:t>
        <a:bodyPr/>
        <a:lstStyle/>
        <a:p>
          <a:r>
            <a:rPr lang="en-US" sz="2000" b="1" dirty="0" smtClean="0">
              <a:latin typeface="Arial" pitchFamily="34" charset="0"/>
              <a:cs typeface="Arial" pitchFamily="34" charset="0"/>
            </a:rPr>
            <a:t>Text	</a:t>
          </a:r>
          <a:endParaRPr lang="en-US" sz="2000" b="1" dirty="0">
            <a:latin typeface="Arial" pitchFamily="34" charset="0"/>
            <a:cs typeface="Arial" pitchFamily="34" charset="0"/>
          </a:endParaRPr>
        </a:p>
      </dgm:t>
    </dgm:pt>
    <dgm:pt modelId="{3C6B4808-4322-4706-88E4-30520A66D40E}" type="parTrans" cxnId="{D64F9D0B-2B8B-4775-B7BC-E4FE8B30EBFD}">
      <dgm:prSet/>
      <dgm:spPr/>
      <dgm:t>
        <a:bodyPr/>
        <a:lstStyle/>
        <a:p>
          <a:endParaRPr lang="en-US"/>
        </a:p>
      </dgm:t>
    </dgm:pt>
    <dgm:pt modelId="{18099C6A-0EBB-4EC8-A14D-3B31B5ACF669}" type="sibTrans" cxnId="{D64F9D0B-2B8B-4775-B7BC-E4FE8B30EBFD}">
      <dgm:prSet/>
      <dgm:spPr/>
      <dgm:t>
        <a:bodyPr/>
        <a:lstStyle/>
        <a:p>
          <a:endParaRPr lang="en-US"/>
        </a:p>
      </dgm:t>
    </dgm:pt>
    <dgm:pt modelId="{EFA19CE3-5BEE-4980-BC5D-105B83891CDD}">
      <dgm:prSet phldrT="[Text]" custT="1"/>
      <dgm:spPr/>
      <dgm:t>
        <a:bodyPr/>
        <a:lstStyle/>
        <a:p>
          <a:r>
            <a:rPr lang="en-US" sz="2000" b="1" dirty="0" smtClean="0">
              <a:latin typeface="Arial" pitchFamily="34" charset="0"/>
              <a:cs typeface="Arial" pitchFamily="34" charset="0"/>
            </a:rPr>
            <a:t>Text	</a:t>
          </a:r>
          <a:endParaRPr lang="en-US" sz="2000" b="1" dirty="0">
            <a:latin typeface="Arial" pitchFamily="34" charset="0"/>
            <a:cs typeface="Arial" pitchFamily="34" charset="0"/>
          </a:endParaRPr>
        </a:p>
      </dgm:t>
    </dgm:pt>
    <dgm:pt modelId="{9548132C-C7AE-46D1-8254-863D4557839A}" type="parTrans" cxnId="{55D5C09C-2F24-4F8C-9348-1062815A3459}">
      <dgm:prSet/>
      <dgm:spPr/>
      <dgm:t>
        <a:bodyPr/>
        <a:lstStyle/>
        <a:p>
          <a:endParaRPr lang="en-US"/>
        </a:p>
      </dgm:t>
    </dgm:pt>
    <dgm:pt modelId="{4AD2FA41-AE8C-4647-9B03-4DF3D83D4652}" type="sibTrans" cxnId="{55D5C09C-2F24-4F8C-9348-1062815A3459}">
      <dgm:prSet/>
      <dgm:spPr/>
      <dgm:t>
        <a:bodyPr/>
        <a:lstStyle/>
        <a:p>
          <a:endParaRPr lang="en-US"/>
        </a:p>
      </dgm:t>
    </dgm:pt>
    <dgm:pt modelId="{45D1F0C7-FF25-4727-974F-572CF4EC15D0}">
      <dgm:prSet phldrT="[Text]" custT="1"/>
      <dgm:spPr/>
      <dgm:t>
        <a:bodyPr/>
        <a:lstStyle/>
        <a:p>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Text</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dgm:t>
    </dgm:pt>
    <dgm:pt modelId="{1819C598-CC2D-4249-A8CC-6B84DBD206F2}" type="parTrans" cxnId="{FDB4546F-26BB-454E-BE4C-101ED04124F4}">
      <dgm:prSet/>
      <dgm:spPr/>
      <dgm:t>
        <a:bodyPr/>
        <a:lstStyle/>
        <a:p>
          <a:endParaRPr lang="en-US"/>
        </a:p>
      </dgm:t>
    </dgm:pt>
    <dgm:pt modelId="{86DABE1C-ADF4-4595-9D94-5E34EC6442B4}" type="sibTrans" cxnId="{FDB4546F-26BB-454E-BE4C-101ED04124F4}">
      <dgm:prSet/>
      <dgm:spPr/>
      <dgm:t>
        <a:bodyPr/>
        <a:lstStyle/>
        <a:p>
          <a:endParaRPr lang="en-US"/>
        </a:p>
      </dgm:t>
    </dgm:pt>
    <dgm:pt modelId="{4C21D83B-672F-4824-B1DF-CFB0749F11DC}">
      <dgm:prSet phldrT="[Text]" custT="1"/>
      <dgm:spPr/>
      <dgm:t>
        <a:bodyPr/>
        <a:lstStyle/>
        <a:p>
          <a:r>
            <a:rPr lang="en-US" sz="2000" b="1" dirty="0" smtClean="0">
              <a:latin typeface="Arial" pitchFamily="34" charset="0"/>
              <a:cs typeface="Arial" pitchFamily="34" charset="0"/>
            </a:rPr>
            <a:t>Text</a:t>
          </a:r>
          <a:r>
            <a:rPr lang="en-US" sz="1900" b="1" dirty="0" smtClean="0">
              <a:latin typeface="Arial" pitchFamily="34" charset="0"/>
              <a:cs typeface="Arial" pitchFamily="34" charset="0"/>
            </a:rPr>
            <a:t>	</a:t>
          </a:r>
          <a:endParaRPr lang="en-US" sz="1900" b="1" dirty="0">
            <a:latin typeface="Arial" pitchFamily="34" charset="0"/>
            <a:cs typeface="Arial" pitchFamily="34" charset="0"/>
          </a:endParaRPr>
        </a:p>
      </dgm:t>
    </dgm:pt>
    <dgm:pt modelId="{917355D8-F7C1-4EFD-B2E1-7F75F48F1B88}" type="parTrans" cxnId="{E0B595E3-7788-4230-B064-35D7FD8FF0F1}">
      <dgm:prSet/>
      <dgm:spPr/>
      <dgm:t>
        <a:bodyPr/>
        <a:lstStyle/>
        <a:p>
          <a:endParaRPr lang="en-US"/>
        </a:p>
      </dgm:t>
    </dgm:pt>
    <dgm:pt modelId="{9ADEC140-A0BB-40C8-A3F4-6F014FBDFC10}" type="sibTrans" cxnId="{E0B595E3-7788-4230-B064-35D7FD8FF0F1}">
      <dgm:prSet/>
      <dgm:spPr/>
      <dgm:t>
        <a:bodyPr/>
        <a:lstStyle/>
        <a:p>
          <a:endParaRPr lang="en-US"/>
        </a:p>
      </dgm:t>
    </dgm:pt>
    <dgm:pt modelId="{0737E50B-F023-4A6E-B37A-14B5C223840F}">
      <dgm:prSet phldrT="[Text]"/>
      <dgm:spPr/>
      <dgm:t>
        <a:bodyPr/>
        <a:lstStyle/>
        <a:p>
          <a:r>
            <a:rPr lang="en-US" b="1" dirty="0" smtClean="0">
              <a:latin typeface="Arial" pitchFamily="34" charset="0"/>
              <a:cs typeface="Arial" pitchFamily="34" charset="0"/>
            </a:rPr>
            <a:t>Text	</a:t>
          </a:r>
          <a:endParaRPr lang="en-US" b="1" dirty="0">
            <a:latin typeface="Arial" pitchFamily="34" charset="0"/>
            <a:cs typeface="Arial" pitchFamily="34" charset="0"/>
          </a:endParaRPr>
        </a:p>
      </dgm:t>
    </dgm:pt>
    <dgm:pt modelId="{2C82A45D-7BAD-4FE9-B609-337C6E7539F8}" type="parTrans" cxnId="{3709E50E-6EF1-4DD3-890B-666F5D79E8E3}">
      <dgm:prSet/>
      <dgm:spPr/>
      <dgm:t>
        <a:bodyPr/>
        <a:lstStyle/>
        <a:p>
          <a:endParaRPr lang="en-US"/>
        </a:p>
      </dgm:t>
    </dgm:pt>
    <dgm:pt modelId="{DE481671-02C8-457E-B31F-E8B6A8648E23}" type="sibTrans" cxnId="{3709E50E-6EF1-4DD3-890B-666F5D79E8E3}">
      <dgm:prSet/>
      <dgm:spPr/>
      <dgm:t>
        <a:bodyPr/>
        <a:lstStyle/>
        <a:p>
          <a:endParaRPr lang="en-US"/>
        </a:p>
      </dgm:t>
    </dgm:pt>
    <dgm:pt modelId="{8138870F-1F18-47B3-8918-3F35063657F4}" type="pres">
      <dgm:prSet presAssocID="{B172374A-CDC1-4CEE-A1E8-CA5CBDC90420}" presName="compositeShape" presStyleCnt="0">
        <dgm:presLayoutVars>
          <dgm:chMax val="7"/>
          <dgm:dir/>
          <dgm:resizeHandles val="exact"/>
        </dgm:presLayoutVars>
      </dgm:prSet>
      <dgm:spPr/>
    </dgm:pt>
    <dgm:pt modelId="{981745E4-AE21-4BD0-A6BC-3F8E8FAC70A4}" type="pres">
      <dgm:prSet presAssocID="{B172374A-CDC1-4CEE-A1E8-CA5CBDC90420}" presName="wedge1" presStyleLbl="node1" presStyleIdx="0" presStyleCnt="7"/>
      <dgm:spPr/>
      <dgm:t>
        <a:bodyPr/>
        <a:lstStyle/>
        <a:p>
          <a:endParaRPr lang="en-US"/>
        </a:p>
      </dgm:t>
    </dgm:pt>
    <dgm:pt modelId="{D09213BA-B727-4883-96CD-920DC363BBF2}" type="pres">
      <dgm:prSet presAssocID="{B172374A-CDC1-4CEE-A1E8-CA5CBDC90420}" presName="wedge1Tx" presStyleLbl="node1" presStyleIdx="0" presStyleCnt="7">
        <dgm:presLayoutVars>
          <dgm:chMax val="0"/>
          <dgm:chPref val="0"/>
          <dgm:bulletEnabled val="1"/>
        </dgm:presLayoutVars>
      </dgm:prSet>
      <dgm:spPr/>
      <dgm:t>
        <a:bodyPr/>
        <a:lstStyle/>
        <a:p>
          <a:endParaRPr lang="en-US"/>
        </a:p>
      </dgm:t>
    </dgm:pt>
    <dgm:pt modelId="{E7BAEFD0-B53A-4BC0-B01E-A6614512A590}" type="pres">
      <dgm:prSet presAssocID="{B172374A-CDC1-4CEE-A1E8-CA5CBDC90420}" presName="wedge2" presStyleLbl="node1" presStyleIdx="1" presStyleCnt="7" custLinFactNeighborX="411" custLinFactNeighborY="714"/>
      <dgm:spPr/>
      <dgm:t>
        <a:bodyPr/>
        <a:lstStyle/>
        <a:p>
          <a:endParaRPr lang="en-US"/>
        </a:p>
      </dgm:t>
    </dgm:pt>
    <dgm:pt modelId="{2038E9AB-6D02-4B1D-8233-C11E3C8607EF}" type="pres">
      <dgm:prSet presAssocID="{B172374A-CDC1-4CEE-A1E8-CA5CBDC90420}" presName="wedge2Tx" presStyleLbl="node1" presStyleIdx="1" presStyleCnt="7">
        <dgm:presLayoutVars>
          <dgm:chMax val="0"/>
          <dgm:chPref val="0"/>
          <dgm:bulletEnabled val="1"/>
        </dgm:presLayoutVars>
      </dgm:prSet>
      <dgm:spPr/>
      <dgm:t>
        <a:bodyPr/>
        <a:lstStyle/>
        <a:p>
          <a:endParaRPr lang="en-US"/>
        </a:p>
      </dgm:t>
    </dgm:pt>
    <dgm:pt modelId="{9CDD93DF-91C1-4280-9192-B0E8DC46F882}" type="pres">
      <dgm:prSet presAssocID="{B172374A-CDC1-4CEE-A1E8-CA5CBDC90420}" presName="wedge3" presStyleLbl="node1" presStyleIdx="2" presStyleCnt="7"/>
      <dgm:spPr/>
      <dgm:t>
        <a:bodyPr/>
        <a:lstStyle/>
        <a:p>
          <a:endParaRPr lang="en-US"/>
        </a:p>
      </dgm:t>
    </dgm:pt>
    <dgm:pt modelId="{9FC14364-2774-411D-B2A0-B11C92E8BCCF}" type="pres">
      <dgm:prSet presAssocID="{B172374A-CDC1-4CEE-A1E8-CA5CBDC90420}" presName="wedge3Tx" presStyleLbl="node1" presStyleIdx="2" presStyleCnt="7">
        <dgm:presLayoutVars>
          <dgm:chMax val="0"/>
          <dgm:chPref val="0"/>
          <dgm:bulletEnabled val="1"/>
        </dgm:presLayoutVars>
      </dgm:prSet>
      <dgm:spPr/>
      <dgm:t>
        <a:bodyPr/>
        <a:lstStyle/>
        <a:p>
          <a:endParaRPr lang="en-US"/>
        </a:p>
      </dgm:t>
    </dgm:pt>
    <dgm:pt modelId="{E0AEA837-893E-4110-AB77-6D81062A636F}" type="pres">
      <dgm:prSet presAssocID="{B172374A-CDC1-4CEE-A1E8-CA5CBDC90420}" presName="wedge4" presStyleLbl="node1" presStyleIdx="3" presStyleCnt="7"/>
      <dgm:spPr/>
      <dgm:t>
        <a:bodyPr/>
        <a:lstStyle/>
        <a:p>
          <a:endParaRPr lang="en-US"/>
        </a:p>
      </dgm:t>
    </dgm:pt>
    <dgm:pt modelId="{5044F43C-823E-40F6-A94C-1C6E8A2F975F}" type="pres">
      <dgm:prSet presAssocID="{B172374A-CDC1-4CEE-A1E8-CA5CBDC90420}" presName="wedge4Tx" presStyleLbl="node1" presStyleIdx="3" presStyleCnt="7">
        <dgm:presLayoutVars>
          <dgm:chMax val="0"/>
          <dgm:chPref val="0"/>
          <dgm:bulletEnabled val="1"/>
        </dgm:presLayoutVars>
      </dgm:prSet>
      <dgm:spPr/>
      <dgm:t>
        <a:bodyPr/>
        <a:lstStyle/>
        <a:p>
          <a:endParaRPr lang="en-US"/>
        </a:p>
      </dgm:t>
    </dgm:pt>
    <dgm:pt modelId="{8CD92198-D41D-4FBD-BEFC-F768E7FD2488}" type="pres">
      <dgm:prSet presAssocID="{B172374A-CDC1-4CEE-A1E8-CA5CBDC90420}" presName="wedge5" presStyleLbl="node1" presStyleIdx="4" presStyleCnt="7"/>
      <dgm:spPr/>
      <dgm:t>
        <a:bodyPr/>
        <a:lstStyle/>
        <a:p>
          <a:endParaRPr lang="en-US"/>
        </a:p>
      </dgm:t>
    </dgm:pt>
    <dgm:pt modelId="{CEF3013A-42CA-4C40-AFFD-C6165FFA5859}" type="pres">
      <dgm:prSet presAssocID="{B172374A-CDC1-4CEE-A1E8-CA5CBDC90420}" presName="wedge5Tx" presStyleLbl="node1" presStyleIdx="4" presStyleCnt="7">
        <dgm:presLayoutVars>
          <dgm:chMax val="0"/>
          <dgm:chPref val="0"/>
          <dgm:bulletEnabled val="1"/>
        </dgm:presLayoutVars>
      </dgm:prSet>
      <dgm:spPr/>
      <dgm:t>
        <a:bodyPr/>
        <a:lstStyle/>
        <a:p>
          <a:endParaRPr lang="en-US"/>
        </a:p>
      </dgm:t>
    </dgm:pt>
    <dgm:pt modelId="{9DB67AD8-2F05-4418-85BF-E769025D7FC9}" type="pres">
      <dgm:prSet presAssocID="{B172374A-CDC1-4CEE-A1E8-CA5CBDC90420}" presName="wedge6" presStyleLbl="node1" presStyleIdx="5" presStyleCnt="7"/>
      <dgm:spPr/>
      <dgm:t>
        <a:bodyPr/>
        <a:lstStyle/>
        <a:p>
          <a:endParaRPr lang="en-US"/>
        </a:p>
      </dgm:t>
    </dgm:pt>
    <dgm:pt modelId="{87DBE7D6-7095-44FA-9D64-7C41B431B40E}" type="pres">
      <dgm:prSet presAssocID="{B172374A-CDC1-4CEE-A1E8-CA5CBDC90420}" presName="wedge6Tx" presStyleLbl="node1" presStyleIdx="5" presStyleCnt="7">
        <dgm:presLayoutVars>
          <dgm:chMax val="0"/>
          <dgm:chPref val="0"/>
          <dgm:bulletEnabled val="1"/>
        </dgm:presLayoutVars>
      </dgm:prSet>
      <dgm:spPr/>
      <dgm:t>
        <a:bodyPr/>
        <a:lstStyle/>
        <a:p>
          <a:endParaRPr lang="en-US"/>
        </a:p>
      </dgm:t>
    </dgm:pt>
    <dgm:pt modelId="{10230136-6CC1-4BCA-9284-A91C061642BC}" type="pres">
      <dgm:prSet presAssocID="{B172374A-CDC1-4CEE-A1E8-CA5CBDC90420}" presName="wedge7" presStyleLbl="node1" presStyleIdx="6" presStyleCnt="7"/>
      <dgm:spPr/>
      <dgm:t>
        <a:bodyPr/>
        <a:lstStyle/>
        <a:p>
          <a:endParaRPr lang="en-US"/>
        </a:p>
      </dgm:t>
    </dgm:pt>
    <dgm:pt modelId="{AA2DA727-A6D6-4B0C-AFBD-A877BD88948C}" type="pres">
      <dgm:prSet presAssocID="{B172374A-CDC1-4CEE-A1E8-CA5CBDC90420}" presName="wedge7Tx" presStyleLbl="node1" presStyleIdx="6" presStyleCnt="7">
        <dgm:presLayoutVars>
          <dgm:chMax val="0"/>
          <dgm:chPref val="0"/>
          <dgm:bulletEnabled val="1"/>
        </dgm:presLayoutVars>
      </dgm:prSet>
      <dgm:spPr/>
      <dgm:t>
        <a:bodyPr/>
        <a:lstStyle/>
        <a:p>
          <a:endParaRPr lang="en-US"/>
        </a:p>
      </dgm:t>
    </dgm:pt>
  </dgm:ptLst>
  <dgm:cxnLst>
    <dgm:cxn modelId="{42348E21-C8FC-41DA-9D6B-BF8CE2D02988}" type="presOf" srcId="{EFA19CE3-5BEE-4980-BC5D-105B83891CDD}" destId="{E7BAEFD0-B53A-4BC0-B01E-A6614512A590}" srcOrd="0" destOrd="0" presId="urn:microsoft.com/office/officeart/2005/8/layout/chart3"/>
    <dgm:cxn modelId="{D38769C6-5C2B-4009-8A2F-C8A09D093DAC}" type="presOf" srcId="{4C21D83B-672F-4824-B1DF-CFB0749F11DC}" destId="{E0AEA837-893E-4110-AB77-6D81062A636F}" srcOrd="0" destOrd="0" presId="urn:microsoft.com/office/officeart/2005/8/layout/chart3"/>
    <dgm:cxn modelId="{B451E445-2995-49FC-8770-D16B09075030}" type="presOf" srcId="{19BF10F2-86F9-4329-8619-C2D528253AB4}" destId="{10230136-6CC1-4BCA-9284-A91C061642BC}" srcOrd="0" destOrd="0" presId="urn:microsoft.com/office/officeart/2005/8/layout/chart3"/>
    <dgm:cxn modelId="{52A28D47-A874-450A-8A71-7F134DB1B86F}" type="presOf" srcId="{45D1F0C7-FF25-4727-974F-572CF4EC15D0}" destId="{9CDD93DF-91C1-4280-9192-B0E8DC46F882}" srcOrd="0" destOrd="0" presId="urn:microsoft.com/office/officeart/2005/8/layout/chart3"/>
    <dgm:cxn modelId="{9000F0B9-B701-419F-959C-BA89B46B37AF}" type="presOf" srcId="{66190F07-9061-43A6-9C5E-65CC4A521D8B}" destId="{9DB67AD8-2F05-4418-85BF-E769025D7FC9}" srcOrd="0" destOrd="0" presId="urn:microsoft.com/office/officeart/2005/8/layout/chart3"/>
    <dgm:cxn modelId="{DD15B0C8-0EEA-45CF-A951-37A53CF20870}" srcId="{B172374A-CDC1-4CEE-A1E8-CA5CBDC90420}" destId="{19BF10F2-86F9-4329-8619-C2D528253AB4}" srcOrd="6" destOrd="0" parTransId="{50F283B1-4D77-4D0C-A797-32ABDCD7E1ED}" sibTransId="{53272DB8-B3B7-4A3C-9EB4-3CE4DA8BD061}"/>
    <dgm:cxn modelId="{0150580E-964A-4F50-9EC0-74C93E015A1F}" type="presOf" srcId="{E16A50F0-73CC-4B79-AD01-7169878A75EA}" destId="{981745E4-AE21-4BD0-A6BC-3F8E8FAC70A4}" srcOrd="0" destOrd="0" presId="urn:microsoft.com/office/officeart/2005/8/layout/chart3"/>
    <dgm:cxn modelId="{55D5C09C-2F24-4F8C-9348-1062815A3459}" srcId="{B172374A-CDC1-4CEE-A1E8-CA5CBDC90420}" destId="{EFA19CE3-5BEE-4980-BC5D-105B83891CDD}" srcOrd="1" destOrd="0" parTransId="{9548132C-C7AE-46D1-8254-863D4557839A}" sibTransId="{4AD2FA41-AE8C-4647-9B03-4DF3D83D4652}"/>
    <dgm:cxn modelId="{E8A52374-305F-449A-ADF2-6256179698AB}" type="presOf" srcId="{0737E50B-F023-4A6E-B37A-14B5C223840F}" destId="{CEF3013A-42CA-4C40-AFFD-C6165FFA5859}" srcOrd="1" destOrd="0" presId="urn:microsoft.com/office/officeart/2005/8/layout/chart3"/>
    <dgm:cxn modelId="{15B06988-B1A9-4BB0-88ED-97DDB5047BF6}" type="presOf" srcId="{45D1F0C7-FF25-4727-974F-572CF4EC15D0}" destId="{9FC14364-2774-411D-B2A0-B11C92E8BCCF}" srcOrd="1" destOrd="0" presId="urn:microsoft.com/office/officeart/2005/8/layout/chart3"/>
    <dgm:cxn modelId="{FD51B127-4F1D-49A8-9F6A-80E76F6C8F94}" type="presOf" srcId="{4C21D83B-672F-4824-B1DF-CFB0749F11DC}" destId="{5044F43C-823E-40F6-A94C-1C6E8A2F975F}" srcOrd="1" destOrd="0" presId="urn:microsoft.com/office/officeart/2005/8/layout/chart3"/>
    <dgm:cxn modelId="{26ABCE34-42A0-4643-8BCF-31B9A715A5D9}" type="presOf" srcId="{B172374A-CDC1-4CEE-A1E8-CA5CBDC90420}" destId="{8138870F-1F18-47B3-8918-3F35063657F4}" srcOrd="0" destOrd="0" presId="urn:microsoft.com/office/officeart/2005/8/layout/chart3"/>
    <dgm:cxn modelId="{D945924C-CAA5-41EF-84C4-DC12BDC95E85}" type="presOf" srcId="{19BF10F2-86F9-4329-8619-C2D528253AB4}" destId="{AA2DA727-A6D6-4B0C-AFBD-A877BD88948C}" srcOrd="1" destOrd="0" presId="urn:microsoft.com/office/officeart/2005/8/layout/chart3"/>
    <dgm:cxn modelId="{53E6AEE9-F57E-4C7C-9BA0-1FE0B0237BB9}" type="presOf" srcId="{E16A50F0-73CC-4B79-AD01-7169878A75EA}" destId="{D09213BA-B727-4883-96CD-920DC363BBF2}" srcOrd="1" destOrd="0" presId="urn:microsoft.com/office/officeart/2005/8/layout/chart3"/>
    <dgm:cxn modelId="{3709E50E-6EF1-4DD3-890B-666F5D79E8E3}" srcId="{B172374A-CDC1-4CEE-A1E8-CA5CBDC90420}" destId="{0737E50B-F023-4A6E-B37A-14B5C223840F}" srcOrd="4" destOrd="0" parTransId="{2C82A45D-7BAD-4FE9-B609-337C6E7539F8}" sibTransId="{DE481671-02C8-457E-B31F-E8B6A8648E23}"/>
    <dgm:cxn modelId="{E2164767-14C4-49E8-8928-7771BEC49B7A}" type="presOf" srcId="{EFA19CE3-5BEE-4980-BC5D-105B83891CDD}" destId="{2038E9AB-6D02-4B1D-8233-C11E3C8607EF}" srcOrd="1" destOrd="0" presId="urn:microsoft.com/office/officeart/2005/8/layout/chart3"/>
    <dgm:cxn modelId="{E0B595E3-7788-4230-B064-35D7FD8FF0F1}" srcId="{B172374A-CDC1-4CEE-A1E8-CA5CBDC90420}" destId="{4C21D83B-672F-4824-B1DF-CFB0749F11DC}" srcOrd="3" destOrd="0" parTransId="{917355D8-F7C1-4EFD-B2E1-7F75F48F1B88}" sibTransId="{9ADEC140-A0BB-40C8-A3F4-6F014FBDFC10}"/>
    <dgm:cxn modelId="{D64F9D0B-2B8B-4775-B7BC-E4FE8B30EBFD}" srcId="{B172374A-CDC1-4CEE-A1E8-CA5CBDC90420}" destId="{E16A50F0-73CC-4B79-AD01-7169878A75EA}" srcOrd="0" destOrd="0" parTransId="{3C6B4808-4322-4706-88E4-30520A66D40E}" sibTransId="{18099C6A-0EBB-4EC8-A14D-3B31B5ACF669}"/>
    <dgm:cxn modelId="{AE587C52-B7C7-45F2-A2C8-440B48D189E2}" srcId="{B172374A-CDC1-4CEE-A1E8-CA5CBDC90420}" destId="{0BA5A559-9531-428A-8103-D482DC4D03C5}" srcOrd="7" destOrd="0" parTransId="{2543B820-E059-4391-BDB1-0FABD7C00A6A}" sibTransId="{EE5B1911-4C45-474B-A525-2673F99689F2}"/>
    <dgm:cxn modelId="{FDB4546F-26BB-454E-BE4C-101ED04124F4}" srcId="{B172374A-CDC1-4CEE-A1E8-CA5CBDC90420}" destId="{45D1F0C7-FF25-4727-974F-572CF4EC15D0}" srcOrd="2" destOrd="0" parTransId="{1819C598-CC2D-4249-A8CC-6B84DBD206F2}" sibTransId="{86DABE1C-ADF4-4595-9D94-5E34EC6442B4}"/>
    <dgm:cxn modelId="{C057D8FC-74CE-43E6-8CE5-8D8F25594207}" type="presOf" srcId="{0737E50B-F023-4A6E-B37A-14B5C223840F}" destId="{8CD92198-D41D-4FBD-BEFC-F768E7FD2488}" srcOrd="0" destOrd="0" presId="urn:microsoft.com/office/officeart/2005/8/layout/chart3"/>
    <dgm:cxn modelId="{BAADB200-B7EC-4379-A740-914F01C18DB5}" srcId="{B172374A-CDC1-4CEE-A1E8-CA5CBDC90420}" destId="{66190F07-9061-43A6-9C5E-65CC4A521D8B}" srcOrd="5" destOrd="0" parTransId="{A9F2FE4F-CAC7-4E32-8448-989FCB8EBABE}" sibTransId="{0E33B9AE-3CCA-4AFD-9784-57EDD38FE958}"/>
    <dgm:cxn modelId="{572AA15F-D714-4EEC-9E78-49C734D4D6F7}" type="presOf" srcId="{66190F07-9061-43A6-9C5E-65CC4A521D8B}" destId="{87DBE7D6-7095-44FA-9D64-7C41B431B40E}" srcOrd="1" destOrd="0" presId="urn:microsoft.com/office/officeart/2005/8/layout/chart3"/>
    <dgm:cxn modelId="{55B51AF9-D2E8-4F10-96FD-877657D9E5BE}" type="presParOf" srcId="{8138870F-1F18-47B3-8918-3F35063657F4}" destId="{981745E4-AE21-4BD0-A6BC-3F8E8FAC70A4}" srcOrd="0" destOrd="0" presId="urn:microsoft.com/office/officeart/2005/8/layout/chart3"/>
    <dgm:cxn modelId="{C1402E63-3F69-4298-A92D-57D68D994BE0}" type="presParOf" srcId="{8138870F-1F18-47B3-8918-3F35063657F4}" destId="{D09213BA-B727-4883-96CD-920DC363BBF2}" srcOrd="1" destOrd="0" presId="urn:microsoft.com/office/officeart/2005/8/layout/chart3"/>
    <dgm:cxn modelId="{59ED2907-83D9-45C1-99C5-8DF74C4C8FF6}" type="presParOf" srcId="{8138870F-1F18-47B3-8918-3F35063657F4}" destId="{E7BAEFD0-B53A-4BC0-B01E-A6614512A590}" srcOrd="2" destOrd="0" presId="urn:microsoft.com/office/officeart/2005/8/layout/chart3"/>
    <dgm:cxn modelId="{A5272A98-F6F8-4017-93A8-09847B9884E9}" type="presParOf" srcId="{8138870F-1F18-47B3-8918-3F35063657F4}" destId="{2038E9AB-6D02-4B1D-8233-C11E3C8607EF}" srcOrd="3" destOrd="0" presId="urn:microsoft.com/office/officeart/2005/8/layout/chart3"/>
    <dgm:cxn modelId="{7E9F25AF-84D5-4873-B89F-85189A925D03}" type="presParOf" srcId="{8138870F-1F18-47B3-8918-3F35063657F4}" destId="{9CDD93DF-91C1-4280-9192-B0E8DC46F882}" srcOrd="4" destOrd="0" presId="urn:microsoft.com/office/officeart/2005/8/layout/chart3"/>
    <dgm:cxn modelId="{990D0F54-5950-441C-8196-88FAF8FA5F53}" type="presParOf" srcId="{8138870F-1F18-47B3-8918-3F35063657F4}" destId="{9FC14364-2774-411D-B2A0-B11C92E8BCCF}" srcOrd="5" destOrd="0" presId="urn:microsoft.com/office/officeart/2005/8/layout/chart3"/>
    <dgm:cxn modelId="{1C43690D-C346-4A69-A0DE-C002274D148B}" type="presParOf" srcId="{8138870F-1F18-47B3-8918-3F35063657F4}" destId="{E0AEA837-893E-4110-AB77-6D81062A636F}" srcOrd="6" destOrd="0" presId="urn:microsoft.com/office/officeart/2005/8/layout/chart3"/>
    <dgm:cxn modelId="{F5E86908-C25C-474C-BA54-8FEDC6FE08E9}" type="presParOf" srcId="{8138870F-1F18-47B3-8918-3F35063657F4}" destId="{5044F43C-823E-40F6-A94C-1C6E8A2F975F}" srcOrd="7" destOrd="0" presId="urn:microsoft.com/office/officeart/2005/8/layout/chart3"/>
    <dgm:cxn modelId="{91867AE2-13D3-4437-93CF-B903FB5DCDDF}" type="presParOf" srcId="{8138870F-1F18-47B3-8918-3F35063657F4}" destId="{8CD92198-D41D-4FBD-BEFC-F768E7FD2488}" srcOrd="8" destOrd="0" presId="urn:microsoft.com/office/officeart/2005/8/layout/chart3"/>
    <dgm:cxn modelId="{69B95E8C-1CC6-4DEE-B142-51DB22777F23}" type="presParOf" srcId="{8138870F-1F18-47B3-8918-3F35063657F4}" destId="{CEF3013A-42CA-4C40-AFFD-C6165FFA5859}" srcOrd="9" destOrd="0" presId="urn:microsoft.com/office/officeart/2005/8/layout/chart3"/>
    <dgm:cxn modelId="{A723CB72-7D87-4440-8521-ACC86F3FB2E3}" type="presParOf" srcId="{8138870F-1F18-47B3-8918-3F35063657F4}" destId="{9DB67AD8-2F05-4418-85BF-E769025D7FC9}" srcOrd="10" destOrd="0" presId="urn:microsoft.com/office/officeart/2005/8/layout/chart3"/>
    <dgm:cxn modelId="{7E140EBD-E5A3-44E1-8002-7ACB9AABB6A8}" type="presParOf" srcId="{8138870F-1F18-47B3-8918-3F35063657F4}" destId="{87DBE7D6-7095-44FA-9D64-7C41B431B40E}" srcOrd="11" destOrd="0" presId="urn:microsoft.com/office/officeart/2005/8/layout/chart3"/>
    <dgm:cxn modelId="{D4BAD297-F2B5-4A35-A763-A051F26C097B}" type="presParOf" srcId="{8138870F-1F18-47B3-8918-3F35063657F4}" destId="{10230136-6CC1-4BCA-9284-A91C061642BC}" srcOrd="12" destOrd="0" presId="urn:microsoft.com/office/officeart/2005/8/layout/chart3"/>
    <dgm:cxn modelId="{10A81DE5-0CE3-4383-82BF-0108C2C7834B}" type="presParOf" srcId="{8138870F-1F18-47B3-8918-3F35063657F4}" destId="{AA2DA727-A6D6-4B0C-AFBD-A877BD88948C}" srcOrd="13" destOrd="0" presId="urn:microsoft.com/office/officeart/2005/8/layout/char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E1145E-25E3-4063-BE82-A9372B4FDBA3}" type="doc">
      <dgm:prSet loTypeId="urn:microsoft.com/office/officeart/2005/8/layout/default" loCatId="list" qsTypeId="urn:microsoft.com/office/officeart/2005/8/quickstyle/3d1" qsCatId="3D" csTypeId="urn:microsoft.com/office/officeart/2005/8/colors/accent5_2" csCatId="accent5" phldr="1"/>
      <dgm:spPr/>
      <dgm:t>
        <a:bodyPr/>
        <a:lstStyle/>
        <a:p>
          <a:endParaRPr lang="en-US"/>
        </a:p>
      </dgm:t>
    </dgm:pt>
    <dgm:pt modelId="{F7BF1A9C-2518-4570-A826-A305050DBB74}">
      <dgm:prSet phldrT="[Text]"/>
      <dgm:spPr/>
      <dgm:t>
        <a:bodyPr/>
        <a:lstStyle/>
        <a:p>
          <a:r>
            <a:rPr lang="en-US" dirty="0" smtClean="0"/>
            <a:t>Add Text</a:t>
          </a:r>
          <a:endParaRPr lang="en-US" dirty="0"/>
        </a:p>
      </dgm:t>
    </dgm:pt>
    <dgm:pt modelId="{AEDDE67D-DD5C-4B67-A200-3A29D4D308E6}" type="parTrans" cxnId="{4DD530B6-6023-476A-92DF-0A27306C254D}">
      <dgm:prSet/>
      <dgm:spPr/>
      <dgm:t>
        <a:bodyPr/>
        <a:lstStyle/>
        <a:p>
          <a:endParaRPr lang="en-US"/>
        </a:p>
      </dgm:t>
    </dgm:pt>
    <dgm:pt modelId="{EEBAED08-D454-421A-8911-94DEDB9276A5}" type="sibTrans" cxnId="{4DD530B6-6023-476A-92DF-0A27306C254D}">
      <dgm:prSet/>
      <dgm:spPr/>
      <dgm:t>
        <a:bodyPr/>
        <a:lstStyle/>
        <a:p>
          <a:endParaRPr lang="en-US"/>
        </a:p>
      </dgm:t>
    </dgm:pt>
    <dgm:pt modelId="{B55E7DDF-3C02-4A98-95EF-816013E126FD}">
      <dgm:prSet phldrT="[Text]"/>
      <dgm:spPr/>
      <dgm:t>
        <a:bodyPr/>
        <a:lstStyle/>
        <a:p>
          <a:r>
            <a:rPr lang="en-US" dirty="0" smtClean="0"/>
            <a:t>Add Text</a:t>
          </a:r>
          <a:endParaRPr lang="en-US" dirty="0"/>
        </a:p>
      </dgm:t>
    </dgm:pt>
    <dgm:pt modelId="{52F9AB56-5B54-4D24-B5ED-D656A69BEBDB}" type="parTrans" cxnId="{C38A8396-5229-42F0-8B69-85059CA526AD}">
      <dgm:prSet/>
      <dgm:spPr/>
      <dgm:t>
        <a:bodyPr/>
        <a:lstStyle/>
        <a:p>
          <a:endParaRPr lang="en-US"/>
        </a:p>
      </dgm:t>
    </dgm:pt>
    <dgm:pt modelId="{2244E62E-6D3E-4E65-B1FE-014877A2318D}" type="sibTrans" cxnId="{C38A8396-5229-42F0-8B69-85059CA526AD}">
      <dgm:prSet/>
      <dgm:spPr/>
      <dgm:t>
        <a:bodyPr/>
        <a:lstStyle/>
        <a:p>
          <a:endParaRPr lang="en-US"/>
        </a:p>
      </dgm:t>
    </dgm:pt>
    <dgm:pt modelId="{94C27B23-1BA2-4441-AF27-6C0D4099379F}">
      <dgm:prSet phldrT="[Text]"/>
      <dgm:spPr/>
      <dgm:t>
        <a:bodyPr/>
        <a:lstStyle/>
        <a:p>
          <a:r>
            <a:rPr lang="en-US" dirty="0" smtClean="0"/>
            <a:t>Add Text</a:t>
          </a:r>
          <a:endParaRPr lang="en-US" dirty="0"/>
        </a:p>
      </dgm:t>
    </dgm:pt>
    <dgm:pt modelId="{0F11D2DA-6218-48B4-9904-576AB1101C24}" type="parTrans" cxnId="{FD8BF9AA-3EA1-422B-A94D-8DFF72C667CD}">
      <dgm:prSet/>
      <dgm:spPr/>
      <dgm:t>
        <a:bodyPr/>
        <a:lstStyle/>
        <a:p>
          <a:endParaRPr lang="en-US"/>
        </a:p>
      </dgm:t>
    </dgm:pt>
    <dgm:pt modelId="{39F4EE6D-68EC-4AFD-97E1-AC591FF88089}" type="sibTrans" cxnId="{FD8BF9AA-3EA1-422B-A94D-8DFF72C667CD}">
      <dgm:prSet/>
      <dgm:spPr/>
      <dgm:t>
        <a:bodyPr/>
        <a:lstStyle/>
        <a:p>
          <a:endParaRPr lang="en-US"/>
        </a:p>
      </dgm:t>
    </dgm:pt>
    <dgm:pt modelId="{C75A8703-F856-4BED-9FF5-5B6B93361FAA}">
      <dgm:prSet phldrT="[Text]"/>
      <dgm:spPr/>
      <dgm:t>
        <a:bodyPr/>
        <a:lstStyle/>
        <a:p>
          <a:r>
            <a:rPr lang="en-US" dirty="0" smtClean="0"/>
            <a:t>Add Text</a:t>
          </a:r>
          <a:endParaRPr lang="en-US" dirty="0"/>
        </a:p>
      </dgm:t>
    </dgm:pt>
    <dgm:pt modelId="{5243606E-99C2-41FE-8BFD-4C6BCAA049CB}" type="parTrans" cxnId="{352BF82F-9ECF-4E39-92BD-F84B30800A04}">
      <dgm:prSet/>
      <dgm:spPr/>
      <dgm:t>
        <a:bodyPr/>
        <a:lstStyle/>
        <a:p>
          <a:endParaRPr lang="en-US"/>
        </a:p>
      </dgm:t>
    </dgm:pt>
    <dgm:pt modelId="{451A1256-121E-48D9-A0C0-237DA745E1E3}" type="sibTrans" cxnId="{352BF82F-9ECF-4E39-92BD-F84B30800A04}">
      <dgm:prSet/>
      <dgm:spPr/>
      <dgm:t>
        <a:bodyPr/>
        <a:lstStyle/>
        <a:p>
          <a:endParaRPr lang="en-US"/>
        </a:p>
      </dgm:t>
    </dgm:pt>
    <dgm:pt modelId="{777753F5-D6B9-428B-8295-CF7DE320DA5B}">
      <dgm:prSet phldrT="[Text]"/>
      <dgm:spPr/>
      <dgm:t>
        <a:bodyPr/>
        <a:lstStyle/>
        <a:p>
          <a:r>
            <a:rPr lang="en-US" dirty="0" smtClean="0"/>
            <a:t>Add Text</a:t>
          </a:r>
          <a:endParaRPr lang="en-US" dirty="0"/>
        </a:p>
      </dgm:t>
    </dgm:pt>
    <dgm:pt modelId="{BBAD4322-8EC5-4984-86C1-773979446B45}" type="parTrans" cxnId="{04A48243-4C2D-4A61-8424-7816579AD068}">
      <dgm:prSet/>
      <dgm:spPr/>
      <dgm:t>
        <a:bodyPr/>
        <a:lstStyle/>
        <a:p>
          <a:endParaRPr lang="en-US"/>
        </a:p>
      </dgm:t>
    </dgm:pt>
    <dgm:pt modelId="{533D644B-0A22-489A-82FB-8BB62DA8BC1C}" type="sibTrans" cxnId="{04A48243-4C2D-4A61-8424-7816579AD068}">
      <dgm:prSet/>
      <dgm:spPr/>
      <dgm:t>
        <a:bodyPr/>
        <a:lstStyle/>
        <a:p>
          <a:endParaRPr lang="en-US"/>
        </a:p>
      </dgm:t>
    </dgm:pt>
    <dgm:pt modelId="{4AD07E6E-D7B3-4523-BE22-8E2CD4CCF914}">
      <dgm:prSet phldrT="[Text]"/>
      <dgm:spPr/>
      <dgm:t>
        <a:bodyPr/>
        <a:lstStyle/>
        <a:p>
          <a:r>
            <a:rPr lang="en-US" dirty="0" smtClean="0"/>
            <a:t>Add Text</a:t>
          </a:r>
          <a:endParaRPr lang="en-US" dirty="0"/>
        </a:p>
      </dgm:t>
    </dgm:pt>
    <dgm:pt modelId="{B13A8644-9ADF-44C4-9A90-21EFD92173B9}" type="parTrans" cxnId="{75AF066C-D2AA-4DDD-9E48-2CB78E8C0879}">
      <dgm:prSet/>
      <dgm:spPr/>
      <dgm:t>
        <a:bodyPr/>
        <a:lstStyle/>
        <a:p>
          <a:endParaRPr lang="en-US"/>
        </a:p>
      </dgm:t>
    </dgm:pt>
    <dgm:pt modelId="{79F4B0F8-0AF2-4B43-ACD7-F7156C1DB368}" type="sibTrans" cxnId="{75AF066C-D2AA-4DDD-9E48-2CB78E8C0879}">
      <dgm:prSet/>
      <dgm:spPr/>
      <dgm:t>
        <a:bodyPr/>
        <a:lstStyle/>
        <a:p>
          <a:endParaRPr lang="en-US"/>
        </a:p>
      </dgm:t>
    </dgm:pt>
    <dgm:pt modelId="{8B9858B7-8034-44E5-9DAF-58F27598E131}" type="pres">
      <dgm:prSet presAssocID="{4EE1145E-25E3-4063-BE82-A9372B4FDBA3}" presName="diagram" presStyleCnt="0">
        <dgm:presLayoutVars>
          <dgm:dir/>
          <dgm:resizeHandles val="exact"/>
        </dgm:presLayoutVars>
      </dgm:prSet>
      <dgm:spPr/>
      <dgm:t>
        <a:bodyPr/>
        <a:lstStyle/>
        <a:p>
          <a:endParaRPr lang="en-US"/>
        </a:p>
      </dgm:t>
    </dgm:pt>
    <dgm:pt modelId="{73325043-C4D2-443E-9272-927E43FD1AD1}" type="pres">
      <dgm:prSet presAssocID="{F7BF1A9C-2518-4570-A826-A305050DBB74}" presName="node" presStyleLbl="node1" presStyleIdx="0" presStyleCnt="6">
        <dgm:presLayoutVars>
          <dgm:bulletEnabled val="1"/>
        </dgm:presLayoutVars>
      </dgm:prSet>
      <dgm:spPr/>
      <dgm:t>
        <a:bodyPr/>
        <a:lstStyle/>
        <a:p>
          <a:endParaRPr lang="en-US"/>
        </a:p>
      </dgm:t>
    </dgm:pt>
    <dgm:pt modelId="{6E78DCDF-0D81-4F45-BA1F-6C4C4DCF23F8}" type="pres">
      <dgm:prSet presAssocID="{EEBAED08-D454-421A-8911-94DEDB9276A5}" presName="sibTrans" presStyleCnt="0"/>
      <dgm:spPr/>
    </dgm:pt>
    <dgm:pt modelId="{118793C7-BCEB-47C2-B8E5-6383C0EA568B}" type="pres">
      <dgm:prSet presAssocID="{B55E7DDF-3C02-4A98-95EF-816013E126FD}" presName="node" presStyleLbl="node1" presStyleIdx="1" presStyleCnt="6">
        <dgm:presLayoutVars>
          <dgm:bulletEnabled val="1"/>
        </dgm:presLayoutVars>
      </dgm:prSet>
      <dgm:spPr/>
      <dgm:t>
        <a:bodyPr/>
        <a:lstStyle/>
        <a:p>
          <a:endParaRPr lang="en-US"/>
        </a:p>
      </dgm:t>
    </dgm:pt>
    <dgm:pt modelId="{7B3E3055-EF76-412D-B2D0-A8D98310C1F4}" type="pres">
      <dgm:prSet presAssocID="{2244E62E-6D3E-4E65-B1FE-014877A2318D}" presName="sibTrans" presStyleCnt="0"/>
      <dgm:spPr/>
    </dgm:pt>
    <dgm:pt modelId="{5086E7A2-E1CF-4C4D-B15C-786B248D4D31}" type="pres">
      <dgm:prSet presAssocID="{94C27B23-1BA2-4441-AF27-6C0D4099379F}" presName="node" presStyleLbl="node1" presStyleIdx="2" presStyleCnt="6">
        <dgm:presLayoutVars>
          <dgm:bulletEnabled val="1"/>
        </dgm:presLayoutVars>
      </dgm:prSet>
      <dgm:spPr/>
      <dgm:t>
        <a:bodyPr/>
        <a:lstStyle/>
        <a:p>
          <a:endParaRPr lang="en-US"/>
        </a:p>
      </dgm:t>
    </dgm:pt>
    <dgm:pt modelId="{85038321-65E8-473A-B1B9-5A2920FC8118}" type="pres">
      <dgm:prSet presAssocID="{39F4EE6D-68EC-4AFD-97E1-AC591FF88089}" presName="sibTrans" presStyleCnt="0"/>
      <dgm:spPr/>
    </dgm:pt>
    <dgm:pt modelId="{FB0CEFC7-9A67-419E-AE0D-B8D8C537CEDC}" type="pres">
      <dgm:prSet presAssocID="{C75A8703-F856-4BED-9FF5-5B6B93361FAA}" presName="node" presStyleLbl="node1" presStyleIdx="3" presStyleCnt="6">
        <dgm:presLayoutVars>
          <dgm:bulletEnabled val="1"/>
        </dgm:presLayoutVars>
      </dgm:prSet>
      <dgm:spPr/>
      <dgm:t>
        <a:bodyPr/>
        <a:lstStyle/>
        <a:p>
          <a:endParaRPr lang="en-US"/>
        </a:p>
      </dgm:t>
    </dgm:pt>
    <dgm:pt modelId="{07F04C42-1FDE-4871-B03D-78B661373AD9}" type="pres">
      <dgm:prSet presAssocID="{451A1256-121E-48D9-A0C0-237DA745E1E3}" presName="sibTrans" presStyleCnt="0"/>
      <dgm:spPr/>
    </dgm:pt>
    <dgm:pt modelId="{EF163543-681F-4847-8AAC-44F574928520}" type="pres">
      <dgm:prSet presAssocID="{777753F5-D6B9-428B-8295-CF7DE320DA5B}" presName="node" presStyleLbl="node1" presStyleIdx="4" presStyleCnt="6">
        <dgm:presLayoutVars>
          <dgm:bulletEnabled val="1"/>
        </dgm:presLayoutVars>
      </dgm:prSet>
      <dgm:spPr/>
      <dgm:t>
        <a:bodyPr/>
        <a:lstStyle/>
        <a:p>
          <a:endParaRPr lang="en-US"/>
        </a:p>
      </dgm:t>
    </dgm:pt>
    <dgm:pt modelId="{8E6E0011-BB46-4E83-8855-F8ED96E0CB37}" type="pres">
      <dgm:prSet presAssocID="{533D644B-0A22-489A-82FB-8BB62DA8BC1C}" presName="sibTrans" presStyleCnt="0"/>
      <dgm:spPr/>
    </dgm:pt>
    <dgm:pt modelId="{89E7A7D8-4691-4489-9300-BBB0C0469FA4}" type="pres">
      <dgm:prSet presAssocID="{4AD07E6E-D7B3-4523-BE22-8E2CD4CCF914}" presName="node" presStyleLbl="node1" presStyleIdx="5" presStyleCnt="6">
        <dgm:presLayoutVars>
          <dgm:bulletEnabled val="1"/>
        </dgm:presLayoutVars>
      </dgm:prSet>
      <dgm:spPr/>
      <dgm:t>
        <a:bodyPr/>
        <a:lstStyle/>
        <a:p>
          <a:endParaRPr lang="en-US"/>
        </a:p>
      </dgm:t>
    </dgm:pt>
  </dgm:ptLst>
  <dgm:cxnLst>
    <dgm:cxn modelId="{C4058EC1-6661-48A3-9062-6C3F2ABCA415}" type="presOf" srcId="{B55E7DDF-3C02-4A98-95EF-816013E126FD}" destId="{118793C7-BCEB-47C2-B8E5-6383C0EA568B}" srcOrd="0" destOrd="0" presId="urn:microsoft.com/office/officeart/2005/8/layout/default"/>
    <dgm:cxn modelId="{30FCC09F-2D49-425E-8186-9630D2488BAD}" type="presOf" srcId="{4EE1145E-25E3-4063-BE82-A9372B4FDBA3}" destId="{8B9858B7-8034-44E5-9DAF-58F27598E131}" srcOrd="0" destOrd="0" presId="urn:microsoft.com/office/officeart/2005/8/layout/default"/>
    <dgm:cxn modelId="{123A32DE-5A16-4140-8B9B-0E2E01C36A71}" type="presOf" srcId="{F7BF1A9C-2518-4570-A826-A305050DBB74}" destId="{73325043-C4D2-443E-9272-927E43FD1AD1}" srcOrd="0" destOrd="0" presId="urn:microsoft.com/office/officeart/2005/8/layout/default"/>
    <dgm:cxn modelId="{352BF82F-9ECF-4E39-92BD-F84B30800A04}" srcId="{4EE1145E-25E3-4063-BE82-A9372B4FDBA3}" destId="{C75A8703-F856-4BED-9FF5-5B6B93361FAA}" srcOrd="3" destOrd="0" parTransId="{5243606E-99C2-41FE-8BFD-4C6BCAA049CB}" sibTransId="{451A1256-121E-48D9-A0C0-237DA745E1E3}"/>
    <dgm:cxn modelId="{C38A8396-5229-42F0-8B69-85059CA526AD}" srcId="{4EE1145E-25E3-4063-BE82-A9372B4FDBA3}" destId="{B55E7DDF-3C02-4A98-95EF-816013E126FD}" srcOrd="1" destOrd="0" parTransId="{52F9AB56-5B54-4D24-B5ED-D656A69BEBDB}" sibTransId="{2244E62E-6D3E-4E65-B1FE-014877A2318D}"/>
    <dgm:cxn modelId="{D872BCDB-AD6C-4F24-BD74-E8E96DE970E8}" type="presOf" srcId="{C75A8703-F856-4BED-9FF5-5B6B93361FAA}" destId="{FB0CEFC7-9A67-419E-AE0D-B8D8C537CEDC}" srcOrd="0" destOrd="0" presId="urn:microsoft.com/office/officeart/2005/8/layout/default"/>
    <dgm:cxn modelId="{75AF066C-D2AA-4DDD-9E48-2CB78E8C0879}" srcId="{4EE1145E-25E3-4063-BE82-A9372B4FDBA3}" destId="{4AD07E6E-D7B3-4523-BE22-8E2CD4CCF914}" srcOrd="5" destOrd="0" parTransId="{B13A8644-9ADF-44C4-9A90-21EFD92173B9}" sibTransId="{79F4B0F8-0AF2-4B43-ACD7-F7156C1DB368}"/>
    <dgm:cxn modelId="{FD8BF9AA-3EA1-422B-A94D-8DFF72C667CD}" srcId="{4EE1145E-25E3-4063-BE82-A9372B4FDBA3}" destId="{94C27B23-1BA2-4441-AF27-6C0D4099379F}" srcOrd="2" destOrd="0" parTransId="{0F11D2DA-6218-48B4-9904-576AB1101C24}" sibTransId="{39F4EE6D-68EC-4AFD-97E1-AC591FF88089}"/>
    <dgm:cxn modelId="{4DD530B6-6023-476A-92DF-0A27306C254D}" srcId="{4EE1145E-25E3-4063-BE82-A9372B4FDBA3}" destId="{F7BF1A9C-2518-4570-A826-A305050DBB74}" srcOrd="0" destOrd="0" parTransId="{AEDDE67D-DD5C-4B67-A200-3A29D4D308E6}" sibTransId="{EEBAED08-D454-421A-8911-94DEDB9276A5}"/>
    <dgm:cxn modelId="{6658728F-9040-4781-AB69-57692910AA5A}" type="presOf" srcId="{94C27B23-1BA2-4441-AF27-6C0D4099379F}" destId="{5086E7A2-E1CF-4C4D-B15C-786B248D4D31}" srcOrd="0" destOrd="0" presId="urn:microsoft.com/office/officeart/2005/8/layout/default"/>
    <dgm:cxn modelId="{E8124473-CEC2-416E-B864-FEDB510A0A03}" type="presOf" srcId="{4AD07E6E-D7B3-4523-BE22-8E2CD4CCF914}" destId="{89E7A7D8-4691-4489-9300-BBB0C0469FA4}" srcOrd="0" destOrd="0" presId="urn:microsoft.com/office/officeart/2005/8/layout/default"/>
    <dgm:cxn modelId="{04A48243-4C2D-4A61-8424-7816579AD068}" srcId="{4EE1145E-25E3-4063-BE82-A9372B4FDBA3}" destId="{777753F5-D6B9-428B-8295-CF7DE320DA5B}" srcOrd="4" destOrd="0" parTransId="{BBAD4322-8EC5-4984-86C1-773979446B45}" sibTransId="{533D644B-0A22-489A-82FB-8BB62DA8BC1C}"/>
    <dgm:cxn modelId="{6F6EA36B-165D-4260-B7B7-9B57D2369A42}" type="presOf" srcId="{777753F5-D6B9-428B-8295-CF7DE320DA5B}" destId="{EF163543-681F-4847-8AAC-44F574928520}" srcOrd="0" destOrd="0" presId="urn:microsoft.com/office/officeart/2005/8/layout/default"/>
    <dgm:cxn modelId="{2D1830E9-B1E6-4394-ADC6-AFE3CEFE8330}" type="presParOf" srcId="{8B9858B7-8034-44E5-9DAF-58F27598E131}" destId="{73325043-C4D2-443E-9272-927E43FD1AD1}" srcOrd="0" destOrd="0" presId="urn:microsoft.com/office/officeart/2005/8/layout/default"/>
    <dgm:cxn modelId="{96AD7E4E-B007-433E-A113-78332F9B1D9E}" type="presParOf" srcId="{8B9858B7-8034-44E5-9DAF-58F27598E131}" destId="{6E78DCDF-0D81-4F45-BA1F-6C4C4DCF23F8}" srcOrd="1" destOrd="0" presId="urn:microsoft.com/office/officeart/2005/8/layout/default"/>
    <dgm:cxn modelId="{9D7C603B-C8B5-4DE7-BCCF-69A99FCB690D}" type="presParOf" srcId="{8B9858B7-8034-44E5-9DAF-58F27598E131}" destId="{118793C7-BCEB-47C2-B8E5-6383C0EA568B}" srcOrd="2" destOrd="0" presId="urn:microsoft.com/office/officeart/2005/8/layout/default"/>
    <dgm:cxn modelId="{112D44B5-CCDB-42C6-847B-9F45F2A2399D}" type="presParOf" srcId="{8B9858B7-8034-44E5-9DAF-58F27598E131}" destId="{7B3E3055-EF76-412D-B2D0-A8D98310C1F4}" srcOrd="3" destOrd="0" presId="urn:microsoft.com/office/officeart/2005/8/layout/default"/>
    <dgm:cxn modelId="{F7FC0CAC-DBD9-411F-AE89-B382E9FB0475}" type="presParOf" srcId="{8B9858B7-8034-44E5-9DAF-58F27598E131}" destId="{5086E7A2-E1CF-4C4D-B15C-786B248D4D31}" srcOrd="4" destOrd="0" presId="urn:microsoft.com/office/officeart/2005/8/layout/default"/>
    <dgm:cxn modelId="{0697DB4E-0B85-4658-87CA-197ED2F1D3E2}" type="presParOf" srcId="{8B9858B7-8034-44E5-9DAF-58F27598E131}" destId="{85038321-65E8-473A-B1B9-5A2920FC8118}" srcOrd="5" destOrd="0" presId="urn:microsoft.com/office/officeart/2005/8/layout/default"/>
    <dgm:cxn modelId="{A8A445CC-0ADC-4DC7-98D5-AB092337755C}" type="presParOf" srcId="{8B9858B7-8034-44E5-9DAF-58F27598E131}" destId="{FB0CEFC7-9A67-419E-AE0D-B8D8C537CEDC}" srcOrd="6" destOrd="0" presId="urn:microsoft.com/office/officeart/2005/8/layout/default"/>
    <dgm:cxn modelId="{BC1422F9-E67F-4892-85B4-C3C8CDD4B4D2}" type="presParOf" srcId="{8B9858B7-8034-44E5-9DAF-58F27598E131}" destId="{07F04C42-1FDE-4871-B03D-78B661373AD9}" srcOrd="7" destOrd="0" presId="urn:microsoft.com/office/officeart/2005/8/layout/default"/>
    <dgm:cxn modelId="{50E0B462-9200-4CC1-B3C4-8E2DF78FA06E}" type="presParOf" srcId="{8B9858B7-8034-44E5-9DAF-58F27598E131}" destId="{EF163543-681F-4847-8AAC-44F574928520}" srcOrd="8" destOrd="0" presId="urn:microsoft.com/office/officeart/2005/8/layout/default"/>
    <dgm:cxn modelId="{CFEE5C39-04B0-4621-ACDE-6737D7330E49}" type="presParOf" srcId="{8B9858B7-8034-44E5-9DAF-58F27598E131}" destId="{8E6E0011-BB46-4E83-8855-F8ED96E0CB37}" srcOrd="9" destOrd="0" presId="urn:microsoft.com/office/officeart/2005/8/layout/default"/>
    <dgm:cxn modelId="{32B813CA-E7F3-4122-8664-567C53DEE5B7}" type="presParOf" srcId="{8B9858B7-8034-44E5-9DAF-58F27598E131}" destId="{89E7A7D8-4691-4489-9300-BBB0C0469FA4}" srcOrd="1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5E1E7F-3498-4225-9AA1-E0B80F84DD6F}" type="doc">
      <dgm:prSet loTypeId="urn:microsoft.com/office/officeart/2005/8/layout/vList2" loCatId="list" qsTypeId="urn:microsoft.com/office/officeart/2005/8/quickstyle/simple4" qsCatId="simple" csTypeId="urn:microsoft.com/office/officeart/2005/8/colors/accent5_3" csCatId="accent5" phldr="1"/>
      <dgm:spPr/>
      <dgm:t>
        <a:bodyPr/>
        <a:lstStyle/>
        <a:p>
          <a:endParaRPr lang="en-US"/>
        </a:p>
      </dgm:t>
    </dgm:pt>
    <dgm:pt modelId="{E1A6C7C9-13E6-4C26-9B77-6453BA8EF3F1}">
      <dgm:prSet phldrT="[Text]"/>
      <dgm:spPr/>
      <dgm:t>
        <a:bodyPr/>
        <a:lstStyle/>
        <a:p>
          <a:r>
            <a:rPr lang="en-US" dirty="0" smtClean="0"/>
            <a:t>Add Text</a:t>
          </a:r>
          <a:endParaRPr lang="en-US" dirty="0"/>
        </a:p>
      </dgm:t>
    </dgm:pt>
    <dgm:pt modelId="{395F35F4-5A1E-46E6-B640-8DEA95BD1F42}" type="parTrans" cxnId="{C416FFD8-3A5D-44F9-A43C-48E7175F61DF}">
      <dgm:prSet/>
      <dgm:spPr/>
      <dgm:t>
        <a:bodyPr/>
        <a:lstStyle/>
        <a:p>
          <a:endParaRPr lang="en-US"/>
        </a:p>
      </dgm:t>
    </dgm:pt>
    <dgm:pt modelId="{EC652899-63AE-413F-8394-9C65CC4B4BB6}" type="sibTrans" cxnId="{C416FFD8-3A5D-44F9-A43C-48E7175F61DF}">
      <dgm:prSet/>
      <dgm:spPr/>
      <dgm:t>
        <a:bodyPr/>
        <a:lstStyle/>
        <a:p>
          <a:endParaRPr lang="en-US"/>
        </a:p>
      </dgm:t>
    </dgm:pt>
    <dgm:pt modelId="{10B2C384-520D-4934-8D8A-0AAF1842DD4A}">
      <dgm:prSet phldrT="[Text]"/>
      <dgm:spPr/>
      <dgm:t>
        <a:bodyPr/>
        <a:lstStyle/>
        <a:p>
          <a:r>
            <a:rPr lang="en-US" dirty="0" smtClean="0"/>
            <a:t>Add Text</a:t>
          </a:r>
          <a:endParaRPr lang="en-US" dirty="0"/>
        </a:p>
      </dgm:t>
    </dgm:pt>
    <dgm:pt modelId="{EAE9998F-42B4-49C2-988B-B5DB5B439B45}" type="parTrans" cxnId="{C3AB54EB-52AE-4DE3-9EBC-355325D70B6B}">
      <dgm:prSet/>
      <dgm:spPr/>
      <dgm:t>
        <a:bodyPr/>
        <a:lstStyle/>
        <a:p>
          <a:endParaRPr lang="en-US"/>
        </a:p>
      </dgm:t>
    </dgm:pt>
    <dgm:pt modelId="{8BE2211E-B686-4726-9CD9-53367E842F10}" type="sibTrans" cxnId="{C3AB54EB-52AE-4DE3-9EBC-355325D70B6B}">
      <dgm:prSet/>
      <dgm:spPr/>
      <dgm:t>
        <a:bodyPr/>
        <a:lstStyle/>
        <a:p>
          <a:endParaRPr lang="en-US"/>
        </a:p>
      </dgm:t>
    </dgm:pt>
    <dgm:pt modelId="{B48D1D42-FE10-4CB1-B14C-67ABEFBF5C48}">
      <dgm:prSet phldrT="[Text]"/>
      <dgm:spPr/>
      <dgm:t>
        <a:bodyPr/>
        <a:lstStyle/>
        <a:p>
          <a:r>
            <a:rPr lang="en-US" dirty="0" smtClean="0"/>
            <a:t>Add Text</a:t>
          </a:r>
          <a:endParaRPr lang="en-US" dirty="0"/>
        </a:p>
      </dgm:t>
    </dgm:pt>
    <dgm:pt modelId="{F6DC6FAB-6BB6-433E-801D-405CE033A0FE}" type="parTrans" cxnId="{FFE5E7AF-D462-4E53-975D-19D4E9024707}">
      <dgm:prSet/>
      <dgm:spPr/>
      <dgm:t>
        <a:bodyPr/>
        <a:lstStyle/>
        <a:p>
          <a:endParaRPr lang="en-US"/>
        </a:p>
      </dgm:t>
    </dgm:pt>
    <dgm:pt modelId="{D5873F94-563B-4C1F-9885-304751FC419C}" type="sibTrans" cxnId="{FFE5E7AF-D462-4E53-975D-19D4E9024707}">
      <dgm:prSet/>
      <dgm:spPr/>
      <dgm:t>
        <a:bodyPr/>
        <a:lstStyle/>
        <a:p>
          <a:endParaRPr lang="en-US"/>
        </a:p>
      </dgm:t>
    </dgm:pt>
    <dgm:pt modelId="{83FE92FB-3BA9-4AF3-BE90-8A0F742662B4}">
      <dgm:prSet phldrT="[Text]"/>
      <dgm:spPr/>
      <dgm:t>
        <a:bodyPr/>
        <a:lstStyle/>
        <a:p>
          <a:r>
            <a:rPr lang="en-US" dirty="0" smtClean="0"/>
            <a:t>Add Text</a:t>
          </a:r>
          <a:endParaRPr lang="en-US" dirty="0"/>
        </a:p>
      </dgm:t>
    </dgm:pt>
    <dgm:pt modelId="{5A04BF5F-CFFD-4F58-9E3A-2FB9EBA4C455}" type="parTrans" cxnId="{4FDC7D18-6CA5-4CB1-BA29-0001CD186B10}">
      <dgm:prSet/>
      <dgm:spPr/>
      <dgm:t>
        <a:bodyPr/>
        <a:lstStyle/>
        <a:p>
          <a:endParaRPr lang="en-US"/>
        </a:p>
      </dgm:t>
    </dgm:pt>
    <dgm:pt modelId="{0536AD23-24B2-4987-8BC7-E51021B19E7C}" type="sibTrans" cxnId="{4FDC7D18-6CA5-4CB1-BA29-0001CD186B10}">
      <dgm:prSet/>
      <dgm:spPr/>
      <dgm:t>
        <a:bodyPr/>
        <a:lstStyle/>
        <a:p>
          <a:endParaRPr lang="en-US"/>
        </a:p>
      </dgm:t>
    </dgm:pt>
    <dgm:pt modelId="{64423F87-9F90-445C-AB22-F23BF97FDB6A}">
      <dgm:prSet phldrT="[Text]"/>
      <dgm:spPr/>
      <dgm:t>
        <a:bodyPr/>
        <a:lstStyle/>
        <a:p>
          <a:r>
            <a:rPr lang="en-US" dirty="0" smtClean="0"/>
            <a:t>Add Text</a:t>
          </a:r>
          <a:endParaRPr lang="en-US" dirty="0"/>
        </a:p>
      </dgm:t>
    </dgm:pt>
    <dgm:pt modelId="{9D06D012-E194-4A97-82C4-5FCE6E60A06D}" type="parTrans" cxnId="{5BDB9FE0-58C2-4C34-A715-8559F981C6AB}">
      <dgm:prSet/>
      <dgm:spPr/>
      <dgm:t>
        <a:bodyPr/>
        <a:lstStyle/>
        <a:p>
          <a:endParaRPr lang="en-US"/>
        </a:p>
      </dgm:t>
    </dgm:pt>
    <dgm:pt modelId="{3B07E513-4B9E-4AD2-8D80-3C66A8953E3E}" type="sibTrans" cxnId="{5BDB9FE0-58C2-4C34-A715-8559F981C6AB}">
      <dgm:prSet/>
      <dgm:spPr/>
      <dgm:t>
        <a:bodyPr/>
        <a:lstStyle/>
        <a:p>
          <a:endParaRPr lang="en-US"/>
        </a:p>
      </dgm:t>
    </dgm:pt>
    <dgm:pt modelId="{B54D2A0B-2AD0-4072-8587-9FD641163C0F}">
      <dgm:prSet phldrT="[Text]"/>
      <dgm:spPr/>
      <dgm:t>
        <a:bodyPr/>
        <a:lstStyle/>
        <a:p>
          <a:r>
            <a:rPr lang="en-US" dirty="0" smtClean="0"/>
            <a:t>Add Text</a:t>
          </a:r>
          <a:endParaRPr lang="en-US" dirty="0"/>
        </a:p>
      </dgm:t>
    </dgm:pt>
    <dgm:pt modelId="{5B76F729-D1B0-4B15-B780-50593D77D569}" type="parTrans" cxnId="{4C7225E0-DA16-4BD2-9985-90E553ED41B8}">
      <dgm:prSet/>
      <dgm:spPr/>
      <dgm:t>
        <a:bodyPr/>
        <a:lstStyle/>
        <a:p>
          <a:endParaRPr lang="en-US"/>
        </a:p>
      </dgm:t>
    </dgm:pt>
    <dgm:pt modelId="{16A87D33-5828-482C-B534-22A4BFF0D507}" type="sibTrans" cxnId="{4C7225E0-DA16-4BD2-9985-90E553ED41B8}">
      <dgm:prSet/>
      <dgm:spPr/>
      <dgm:t>
        <a:bodyPr/>
        <a:lstStyle/>
        <a:p>
          <a:endParaRPr lang="en-US"/>
        </a:p>
      </dgm:t>
    </dgm:pt>
    <dgm:pt modelId="{293BA1C6-E4B7-4C3F-9120-77CC6E2576BB}">
      <dgm:prSet phldrT="[Text]"/>
      <dgm:spPr/>
      <dgm:t>
        <a:bodyPr/>
        <a:lstStyle/>
        <a:p>
          <a:r>
            <a:rPr lang="en-US" dirty="0" smtClean="0"/>
            <a:t>Add Text</a:t>
          </a:r>
          <a:endParaRPr lang="en-US" dirty="0"/>
        </a:p>
      </dgm:t>
    </dgm:pt>
    <dgm:pt modelId="{AE65BA2A-74D1-4B87-8873-CF093F6D619B}" type="parTrans" cxnId="{32BF30EC-80BD-4CB9-918C-911EA97E10D9}">
      <dgm:prSet/>
      <dgm:spPr/>
      <dgm:t>
        <a:bodyPr/>
        <a:lstStyle/>
        <a:p>
          <a:endParaRPr lang="en-US"/>
        </a:p>
      </dgm:t>
    </dgm:pt>
    <dgm:pt modelId="{C39F63AC-D88E-4B54-9239-C24B434D6146}" type="sibTrans" cxnId="{32BF30EC-80BD-4CB9-918C-911EA97E10D9}">
      <dgm:prSet/>
      <dgm:spPr/>
      <dgm:t>
        <a:bodyPr/>
        <a:lstStyle/>
        <a:p>
          <a:endParaRPr lang="en-US"/>
        </a:p>
      </dgm:t>
    </dgm:pt>
    <dgm:pt modelId="{55BCDC96-0E90-4822-9904-40753AFBFA44}">
      <dgm:prSet phldrT="[Text]"/>
      <dgm:spPr/>
      <dgm:t>
        <a:bodyPr/>
        <a:lstStyle/>
        <a:p>
          <a:r>
            <a:rPr lang="en-US" dirty="0" smtClean="0"/>
            <a:t>Add Text</a:t>
          </a:r>
          <a:endParaRPr lang="en-US" dirty="0"/>
        </a:p>
      </dgm:t>
    </dgm:pt>
    <dgm:pt modelId="{DC52A854-4B46-41AC-A477-6EFB2BD7F400}" type="parTrans" cxnId="{F6D48B8F-3C56-4F13-BA85-2EF492E778B6}">
      <dgm:prSet/>
      <dgm:spPr/>
      <dgm:t>
        <a:bodyPr/>
        <a:lstStyle/>
        <a:p>
          <a:endParaRPr lang="en-US"/>
        </a:p>
      </dgm:t>
    </dgm:pt>
    <dgm:pt modelId="{1906BFF9-6AC8-4BC3-BC0A-EE4FCD3FDAC4}" type="sibTrans" cxnId="{F6D48B8F-3C56-4F13-BA85-2EF492E778B6}">
      <dgm:prSet/>
      <dgm:spPr/>
      <dgm:t>
        <a:bodyPr/>
        <a:lstStyle/>
        <a:p>
          <a:endParaRPr lang="en-US"/>
        </a:p>
      </dgm:t>
    </dgm:pt>
    <dgm:pt modelId="{CF7C8F34-EF04-423D-A8BE-5F48E88EF111}">
      <dgm:prSet phldrT="[Text]"/>
      <dgm:spPr/>
      <dgm:t>
        <a:bodyPr/>
        <a:lstStyle/>
        <a:p>
          <a:r>
            <a:rPr lang="en-US" dirty="0" smtClean="0"/>
            <a:t>Add Text</a:t>
          </a:r>
          <a:endParaRPr lang="en-US" dirty="0"/>
        </a:p>
      </dgm:t>
    </dgm:pt>
    <dgm:pt modelId="{851373CF-246F-4AE8-93C5-52EF607B282E}" type="parTrans" cxnId="{192FB606-E6E8-473F-A704-DCD140353590}">
      <dgm:prSet/>
      <dgm:spPr/>
      <dgm:t>
        <a:bodyPr/>
        <a:lstStyle/>
        <a:p>
          <a:endParaRPr lang="en-US"/>
        </a:p>
      </dgm:t>
    </dgm:pt>
    <dgm:pt modelId="{E058B494-6DF0-4F93-A8A3-ECE957321421}" type="sibTrans" cxnId="{192FB606-E6E8-473F-A704-DCD140353590}">
      <dgm:prSet/>
      <dgm:spPr/>
      <dgm:t>
        <a:bodyPr/>
        <a:lstStyle/>
        <a:p>
          <a:endParaRPr lang="en-US"/>
        </a:p>
      </dgm:t>
    </dgm:pt>
    <dgm:pt modelId="{6E7CA338-DF11-44D2-BC8D-B78D6D32CD5D}" type="pres">
      <dgm:prSet presAssocID="{F75E1E7F-3498-4225-9AA1-E0B80F84DD6F}" presName="linear" presStyleCnt="0">
        <dgm:presLayoutVars>
          <dgm:animLvl val="lvl"/>
          <dgm:resizeHandles val="exact"/>
        </dgm:presLayoutVars>
      </dgm:prSet>
      <dgm:spPr/>
      <dgm:t>
        <a:bodyPr/>
        <a:lstStyle/>
        <a:p>
          <a:endParaRPr lang="en-US"/>
        </a:p>
      </dgm:t>
    </dgm:pt>
    <dgm:pt modelId="{A3BA57FE-05B0-4B04-B5DB-3635168C67F7}" type="pres">
      <dgm:prSet presAssocID="{E1A6C7C9-13E6-4C26-9B77-6453BA8EF3F1}" presName="parentText" presStyleLbl="node1" presStyleIdx="0" presStyleCnt="9">
        <dgm:presLayoutVars>
          <dgm:chMax val="0"/>
          <dgm:bulletEnabled val="1"/>
        </dgm:presLayoutVars>
      </dgm:prSet>
      <dgm:spPr/>
      <dgm:t>
        <a:bodyPr/>
        <a:lstStyle/>
        <a:p>
          <a:endParaRPr lang="en-US"/>
        </a:p>
      </dgm:t>
    </dgm:pt>
    <dgm:pt modelId="{F8C23414-B5B4-4385-959B-547D96B07B7F}" type="pres">
      <dgm:prSet presAssocID="{EC652899-63AE-413F-8394-9C65CC4B4BB6}" presName="spacer" presStyleCnt="0"/>
      <dgm:spPr/>
      <dgm:t>
        <a:bodyPr/>
        <a:lstStyle/>
        <a:p>
          <a:endParaRPr lang="en-US"/>
        </a:p>
      </dgm:t>
    </dgm:pt>
    <dgm:pt modelId="{3C51B683-19FF-4B56-96E1-EF44577E9A79}" type="pres">
      <dgm:prSet presAssocID="{10B2C384-520D-4934-8D8A-0AAF1842DD4A}" presName="parentText" presStyleLbl="node1" presStyleIdx="1" presStyleCnt="9" custLinFactNeighborX="1250" custLinFactNeighborY="-11967">
        <dgm:presLayoutVars>
          <dgm:chMax val="0"/>
          <dgm:bulletEnabled val="1"/>
        </dgm:presLayoutVars>
      </dgm:prSet>
      <dgm:spPr/>
      <dgm:t>
        <a:bodyPr/>
        <a:lstStyle/>
        <a:p>
          <a:endParaRPr lang="en-US"/>
        </a:p>
      </dgm:t>
    </dgm:pt>
    <dgm:pt modelId="{ADD3FAD1-F1DA-4D38-8DCE-4DC57D30BE55}" type="pres">
      <dgm:prSet presAssocID="{8BE2211E-B686-4726-9CD9-53367E842F10}" presName="spacer" presStyleCnt="0"/>
      <dgm:spPr/>
      <dgm:t>
        <a:bodyPr/>
        <a:lstStyle/>
        <a:p>
          <a:endParaRPr lang="en-US"/>
        </a:p>
      </dgm:t>
    </dgm:pt>
    <dgm:pt modelId="{BE83B08A-4649-4D5F-8FF7-AABDC8F90BEF}" type="pres">
      <dgm:prSet presAssocID="{B48D1D42-FE10-4CB1-B14C-67ABEFBF5C48}" presName="parentText" presStyleLbl="node1" presStyleIdx="2" presStyleCnt="9" custLinFactNeighborX="-1250" custLinFactNeighborY="37151">
        <dgm:presLayoutVars>
          <dgm:chMax val="0"/>
          <dgm:bulletEnabled val="1"/>
        </dgm:presLayoutVars>
      </dgm:prSet>
      <dgm:spPr/>
      <dgm:t>
        <a:bodyPr/>
        <a:lstStyle/>
        <a:p>
          <a:endParaRPr lang="en-US"/>
        </a:p>
      </dgm:t>
    </dgm:pt>
    <dgm:pt modelId="{7D82FDAC-37A6-452B-8F30-54FCC54FB541}" type="pres">
      <dgm:prSet presAssocID="{D5873F94-563B-4C1F-9885-304751FC419C}" presName="spacer" presStyleCnt="0"/>
      <dgm:spPr/>
      <dgm:t>
        <a:bodyPr/>
        <a:lstStyle/>
        <a:p>
          <a:endParaRPr lang="en-US"/>
        </a:p>
      </dgm:t>
    </dgm:pt>
    <dgm:pt modelId="{F968EEE6-2D60-4AB9-802E-C2ECA0BE1EB3}" type="pres">
      <dgm:prSet presAssocID="{83FE92FB-3BA9-4AF3-BE90-8A0F742662B4}" presName="parentText" presStyleLbl="node1" presStyleIdx="3" presStyleCnt="9">
        <dgm:presLayoutVars>
          <dgm:chMax val="0"/>
          <dgm:bulletEnabled val="1"/>
        </dgm:presLayoutVars>
      </dgm:prSet>
      <dgm:spPr/>
      <dgm:t>
        <a:bodyPr/>
        <a:lstStyle/>
        <a:p>
          <a:endParaRPr lang="en-US"/>
        </a:p>
      </dgm:t>
    </dgm:pt>
    <dgm:pt modelId="{0633CEFB-02AA-4095-905A-08131E432B1D}" type="pres">
      <dgm:prSet presAssocID="{0536AD23-24B2-4987-8BC7-E51021B19E7C}" presName="spacer" presStyleCnt="0"/>
      <dgm:spPr/>
      <dgm:t>
        <a:bodyPr/>
        <a:lstStyle/>
        <a:p>
          <a:endParaRPr lang="en-US"/>
        </a:p>
      </dgm:t>
    </dgm:pt>
    <dgm:pt modelId="{18B2B6FD-21BB-49F4-8320-347FD6761179}" type="pres">
      <dgm:prSet presAssocID="{64423F87-9F90-445C-AB22-F23BF97FDB6A}" presName="parentText" presStyleLbl="node1" presStyleIdx="4" presStyleCnt="9">
        <dgm:presLayoutVars>
          <dgm:chMax val="0"/>
          <dgm:bulletEnabled val="1"/>
        </dgm:presLayoutVars>
      </dgm:prSet>
      <dgm:spPr/>
      <dgm:t>
        <a:bodyPr/>
        <a:lstStyle/>
        <a:p>
          <a:endParaRPr lang="en-US"/>
        </a:p>
      </dgm:t>
    </dgm:pt>
    <dgm:pt modelId="{242A9D29-8A73-4215-A519-08A0E93F8B85}" type="pres">
      <dgm:prSet presAssocID="{3B07E513-4B9E-4AD2-8D80-3C66A8953E3E}" presName="spacer" presStyleCnt="0"/>
      <dgm:spPr/>
      <dgm:t>
        <a:bodyPr/>
        <a:lstStyle/>
        <a:p>
          <a:endParaRPr lang="en-US"/>
        </a:p>
      </dgm:t>
    </dgm:pt>
    <dgm:pt modelId="{63FCBDB1-395E-4532-B201-1DF0642DFE3D}" type="pres">
      <dgm:prSet presAssocID="{B54D2A0B-2AD0-4072-8587-9FD641163C0F}" presName="parentText" presStyleLbl="node1" presStyleIdx="5" presStyleCnt="9">
        <dgm:presLayoutVars>
          <dgm:chMax val="0"/>
          <dgm:bulletEnabled val="1"/>
        </dgm:presLayoutVars>
      </dgm:prSet>
      <dgm:spPr/>
      <dgm:t>
        <a:bodyPr/>
        <a:lstStyle/>
        <a:p>
          <a:endParaRPr lang="en-US"/>
        </a:p>
      </dgm:t>
    </dgm:pt>
    <dgm:pt modelId="{F51D801B-8415-436F-9F00-69801F527EA1}" type="pres">
      <dgm:prSet presAssocID="{16A87D33-5828-482C-B534-22A4BFF0D507}" presName="spacer" presStyleCnt="0"/>
      <dgm:spPr/>
      <dgm:t>
        <a:bodyPr/>
        <a:lstStyle/>
        <a:p>
          <a:endParaRPr lang="en-US"/>
        </a:p>
      </dgm:t>
    </dgm:pt>
    <dgm:pt modelId="{57366FB8-B02D-414E-9D1D-2F65C31F91A1}" type="pres">
      <dgm:prSet presAssocID="{293BA1C6-E4B7-4C3F-9120-77CC6E2576BB}" presName="parentText" presStyleLbl="node1" presStyleIdx="6" presStyleCnt="9">
        <dgm:presLayoutVars>
          <dgm:chMax val="0"/>
          <dgm:bulletEnabled val="1"/>
        </dgm:presLayoutVars>
      </dgm:prSet>
      <dgm:spPr/>
      <dgm:t>
        <a:bodyPr/>
        <a:lstStyle/>
        <a:p>
          <a:endParaRPr lang="en-US"/>
        </a:p>
      </dgm:t>
    </dgm:pt>
    <dgm:pt modelId="{C52AD1E1-1048-494E-A0C2-C29618410D60}" type="pres">
      <dgm:prSet presAssocID="{C39F63AC-D88E-4B54-9239-C24B434D6146}" presName="spacer" presStyleCnt="0"/>
      <dgm:spPr/>
    </dgm:pt>
    <dgm:pt modelId="{B2361B93-F1E2-4A83-87A3-7434AB1C465D}" type="pres">
      <dgm:prSet presAssocID="{55BCDC96-0E90-4822-9904-40753AFBFA44}" presName="parentText" presStyleLbl="node1" presStyleIdx="7" presStyleCnt="9">
        <dgm:presLayoutVars>
          <dgm:chMax val="0"/>
          <dgm:bulletEnabled val="1"/>
        </dgm:presLayoutVars>
      </dgm:prSet>
      <dgm:spPr/>
      <dgm:t>
        <a:bodyPr/>
        <a:lstStyle/>
        <a:p>
          <a:endParaRPr lang="en-US"/>
        </a:p>
      </dgm:t>
    </dgm:pt>
    <dgm:pt modelId="{C266D695-3339-4106-88FA-BC833CC6B25C}" type="pres">
      <dgm:prSet presAssocID="{1906BFF9-6AC8-4BC3-BC0A-EE4FCD3FDAC4}" presName="spacer" presStyleCnt="0"/>
      <dgm:spPr/>
    </dgm:pt>
    <dgm:pt modelId="{2DB10AB3-3D44-416D-A477-9A9CDC074FAB}" type="pres">
      <dgm:prSet presAssocID="{CF7C8F34-EF04-423D-A8BE-5F48E88EF111}" presName="parentText" presStyleLbl="node1" presStyleIdx="8" presStyleCnt="9">
        <dgm:presLayoutVars>
          <dgm:chMax val="0"/>
          <dgm:bulletEnabled val="1"/>
        </dgm:presLayoutVars>
      </dgm:prSet>
      <dgm:spPr/>
      <dgm:t>
        <a:bodyPr/>
        <a:lstStyle/>
        <a:p>
          <a:endParaRPr lang="en-US"/>
        </a:p>
      </dgm:t>
    </dgm:pt>
  </dgm:ptLst>
  <dgm:cxnLst>
    <dgm:cxn modelId="{161A7C4A-B94D-4D7D-AFB7-0E759F3449F8}" type="presOf" srcId="{64423F87-9F90-445C-AB22-F23BF97FDB6A}" destId="{18B2B6FD-21BB-49F4-8320-347FD6761179}" srcOrd="0" destOrd="0" presId="urn:microsoft.com/office/officeart/2005/8/layout/vList2"/>
    <dgm:cxn modelId="{F8A8A3C8-4A92-42C4-9C3D-04C6E7022148}" type="presOf" srcId="{F75E1E7F-3498-4225-9AA1-E0B80F84DD6F}" destId="{6E7CA338-DF11-44D2-BC8D-B78D6D32CD5D}" srcOrd="0" destOrd="0" presId="urn:microsoft.com/office/officeart/2005/8/layout/vList2"/>
    <dgm:cxn modelId="{1DCCF354-4AA3-4A08-8ED3-6DE23ED387C1}" type="presOf" srcId="{55BCDC96-0E90-4822-9904-40753AFBFA44}" destId="{B2361B93-F1E2-4A83-87A3-7434AB1C465D}" srcOrd="0" destOrd="0" presId="urn:microsoft.com/office/officeart/2005/8/layout/vList2"/>
    <dgm:cxn modelId="{01779346-3213-4095-9BAB-4BEAF7FA9EF0}" type="presOf" srcId="{83FE92FB-3BA9-4AF3-BE90-8A0F742662B4}" destId="{F968EEE6-2D60-4AB9-802E-C2ECA0BE1EB3}" srcOrd="0" destOrd="0" presId="urn:microsoft.com/office/officeart/2005/8/layout/vList2"/>
    <dgm:cxn modelId="{4C7225E0-DA16-4BD2-9985-90E553ED41B8}" srcId="{F75E1E7F-3498-4225-9AA1-E0B80F84DD6F}" destId="{B54D2A0B-2AD0-4072-8587-9FD641163C0F}" srcOrd="5" destOrd="0" parTransId="{5B76F729-D1B0-4B15-B780-50593D77D569}" sibTransId="{16A87D33-5828-482C-B534-22A4BFF0D507}"/>
    <dgm:cxn modelId="{0FF30FFC-B3E4-414C-AABE-2BB2C738484D}" type="presOf" srcId="{10B2C384-520D-4934-8D8A-0AAF1842DD4A}" destId="{3C51B683-19FF-4B56-96E1-EF44577E9A79}" srcOrd="0" destOrd="0" presId="urn:microsoft.com/office/officeart/2005/8/layout/vList2"/>
    <dgm:cxn modelId="{C3AB54EB-52AE-4DE3-9EBC-355325D70B6B}" srcId="{F75E1E7F-3498-4225-9AA1-E0B80F84DD6F}" destId="{10B2C384-520D-4934-8D8A-0AAF1842DD4A}" srcOrd="1" destOrd="0" parTransId="{EAE9998F-42B4-49C2-988B-B5DB5B439B45}" sibTransId="{8BE2211E-B686-4726-9CD9-53367E842F10}"/>
    <dgm:cxn modelId="{6EF3739A-8D70-4648-B59E-9D092D119718}" type="presOf" srcId="{293BA1C6-E4B7-4C3F-9120-77CC6E2576BB}" destId="{57366FB8-B02D-414E-9D1D-2F65C31F91A1}" srcOrd="0" destOrd="0" presId="urn:microsoft.com/office/officeart/2005/8/layout/vList2"/>
    <dgm:cxn modelId="{F6D48B8F-3C56-4F13-BA85-2EF492E778B6}" srcId="{F75E1E7F-3498-4225-9AA1-E0B80F84DD6F}" destId="{55BCDC96-0E90-4822-9904-40753AFBFA44}" srcOrd="7" destOrd="0" parTransId="{DC52A854-4B46-41AC-A477-6EFB2BD7F400}" sibTransId="{1906BFF9-6AC8-4BC3-BC0A-EE4FCD3FDAC4}"/>
    <dgm:cxn modelId="{4FDC7D18-6CA5-4CB1-BA29-0001CD186B10}" srcId="{F75E1E7F-3498-4225-9AA1-E0B80F84DD6F}" destId="{83FE92FB-3BA9-4AF3-BE90-8A0F742662B4}" srcOrd="3" destOrd="0" parTransId="{5A04BF5F-CFFD-4F58-9E3A-2FB9EBA4C455}" sibTransId="{0536AD23-24B2-4987-8BC7-E51021B19E7C}"/>
    <dgm:cxn modelId="{0076E6BD-CA88-4360-8650-5DE6E6F0A9BE}" type="presOf" srcId="{B48D1D42-FE10-4CB1-B14C-67ABEFBF5C48}" destId="{BE83B08A-4649-4D5F-8FF7-AABDC8F90BEF}" srcOrd="0" destOrd="0" presId="urn:microsoft.com/office/officeart/2005/8/layout/vList2"/>
    <dgm:cxn modelId="{8E0FDDBF-1BCC-4506-A213-969D5FDE398E}" type="presOf" srcId="{CF7C8F34-EF04-423D-A8BE-5F48E88EF111}" destId="{2DB10AB3-3D44-416D-A477-9A9CDC074FAB}" srcOrd="0" destOrd="0" presId="urn:microsoft.com/office/officeart/2005/8/layout/vList2"/>
    <dgm:cxn modelId="{C416FFD8-3A5D-44F9-A43C-48E7175F61DF}" srcId="{F75E1E7F-3498-4225-9AA1-E0B80F84DD6F}" destId="{E1A6C7C9-13E6-4C26-9B77-6453BA8EF3F1}" srcOrd="0" destOrd="0" parTransId="{395F35F4-5A1E-46E6-B640-8DEA95BD1F42}" sibTransId="{EC652899-63AE-413F-8394-9C65CC4B4BB6}"/>
    <dgm:cxn modelId="{FFE5E7AF-D462-4E53-975D-19D4E9024707}" srcId="{F75E1E7F-3498-4225-9AA1-E0B80F84DD6F}" destId="{B48D1D42-FE10-4CB1-B14C-67ABEFBF5C48}" srcOrd="2" destOrd="0" parTransId="{F6DC6FAB-6BB6-433E-801D-405CE033A0FE}" sibTransId="{D5873F94-563B-4C1F-9885-304751FC419C}"/>
    <dgm:cxn modelId="{F76F1FF8-7F29-4826-9FF8-6EE2A5C99511}" type="presOf" srcId="{B54D2A0B-2AD0-4072-8587-9FD641163C0F}" destId="{63FCBDB1-395E-4532-B201-1DF0642DFE3D}" srcOrd="0" destOrd="0" presId="urn:microsoft.com/office/officeart/2005/8/layout/vList2"/>
    <dgm:cxn modelId="{5C747379-7E79-468E-A6C0-69B295C4AAB1}" type="presOf" srcId="{E1A6C7C9-13E6-4C26-9B77-6453BA8EF3F1}" destId="{A3BA57FE-05B0-4B04-B5DB-3635168C67F7}" srcOrd="0" destOrd="0" presId="urn:microsoft.com/office/officeart/2005/8/layout/vList2"/>
    <dgm:cxn modelId="{32BF30EC-80BD-4CB9-918C-911EA97E10D9}" srcId="{F75E1E7F-3498-4225-9AA1-E0B80F84DD6F}" destId="{293BA1C6-E4B7-4C3F-9120-77CC6E2576BB}" srcOrd="6" destOrd="0" parTransId="{AE65BA2A-74D1-4B87-8873-CF093F6D619B}" sibTransId="{C39F63AC-D88E-4B54-9239-C24B434D6146}"/>
    <dgm:cxn modelId="{5BDB9FE0-58C2-4C34-A715-8559F981C6AB}" srcId="{F75E1E7F-3498-4225-9AA1-E0B80F84DD6F}" destId="{64423F87-9F90-445C-AB22-F23BF97FDB6A}" srcOrd="4" destOrd="0" parTransId="{9D06D012-E194-4A97-82C4-5FCE6E60A06D}" sibTransId="{3B07E513-4B9E-4AD2-8D80-3C66A8953E3E}"/>
    <dgm:cxn modelId="{192FB606-E6E8-473F-A704-DCD140353590}" srcId="{F75E1E7F-3498-4225-9AA1-E0B80F84DD6F}" destId="{CF7C8F34-EF04-423D-A8BE-5F48E88EF111}" srcOrd="8" destOrd="0" parTransId="{851373CF-246F-4AE8-93C5-52EF607B282E}" sibTransId="{E058B494-6DF0-4F93-A8A3-ECE957321421}"/>
    <dgm:cxn modelId="{F0188C9C-958C-48C9-828A-7A3D27C7F837}" type="presParOf" srcId="{6E7CA338-DF11-44D2-BC8D-B78D6D32CD5D}" destId="{A3BA57FE-05B0-4B04-B5DB-3635168C67F7}" srcOrd="0" destOrd="0" presId="urn:microsoft.com/office/officeart/2005/8/layout/vList2"/>
    <dgm:cxn modelId="{9487C27C-D706-4E71-8A0B-157EFEFC3EDA}" type="presParOf" srcId="{6E7CA338-DF11-44D2-BC8D-B78D6D32CD5D}" destId="{F8C23414-B5B4-4385-959B-547D96B07B7F}" srcOrd="1" destOrd="0" presId="urn:microsoft.com/office/officeart/2005/8/layout/vList2"/>
    <dgm:cxn modelId="{3BAB2D3A-4FD7-4395-936E-47EFF524CDB1}" type="presParOf" srcId="{6E7CA338-DF11-44D2-BC8D-B78D6D32CD5D}" destId="{3C51B683-19FF-4B56-96E1-EF44577E9A79}" srcOrd="2" destOrd="0" presId="urn:microsoft.com/office/officeart/2005/8/layout/vList2"/>
    <dgm:cxn modelId="{75E54615-19A3-46F5-9379-925FF839794D}" type="presParOf" srcId="{6E7CA338-DF11-44D2-BC8D-B78D6D32CD5D}" destId="{ADD3FAD1-F1DA-4D38-8DCE-4DC57D30BE55}" srcOrd="3" destOrd="0" presId="urn:microsoft.com/office/officeart/2005/8/layout/vList2"/>
    <dgm:cxn modelId="{BF48250F-0138-47AA-91EF-1035F3BC39D0}" type="presParOf" srcId="{6E7CA338-DF11-44D2-BC8D-B78D6D32CD5D}" destId="{BE83B08A-4649-4D5F-8FF7-AABDC8F90BEF}" srcOrd="4" destOrd="0" presId="urn:microsoft.com/office/officeart/2005/8/layout/vList2"/>
    <dgm:cxn modelId="{F01779E6-2807-4F12-843B-A075A5C314F4}" type="presParOf" srcId="{6E7CA338-DF11-44D2-BC8D-B78D6D32CD5D}" destId="{7D82FDAC-37A6-452B-8F30-54FCC54FB541}" srcOrd="5" destOrd="0" presId="urn:microsoft.com/office/officeart/2005/8/layout/vList2"/>
    <dgm:cxn modelId="{9885DEE3-B497-46CB-99B0-13FABCF401AB}" type="presParOf" srcId="{6E7CA338-DF11-44D2-BC8D-B78D6D32CD5D}" destId="{F968EEE6-2D60-4AB9-802E-C2ECA0BE1EB3}" srcOrd="6" destOrd="0" presId="urn:microsoft.com/office/officeart/2005/8/layout/vList2"/>
    <dgm:cxn modelId="{F5B8847C-E96C-4B0E-89DB-AFB85FC6670A}" type="presParOf" srcId="{6E7CA338-DF11-44D2-BC8D-B78D6D32CD5D}" destId="{0633CEFB-02AA-4095-905A-08131E432B1D}" srcOrd="7" destOrd="0" presId="urn:microsoft.com/office/officeart/2005/8/layout/vList2"/>
    <dgm:cxn modelId="{75E615DF-DF58-455F-A8A0-4A3C29B53DA1}" type="presParOf" srcId="{6E7CA338-DF11-44D2-BC8D-B78D6D32CD5D}" destId="{18B2B6FD-21BB-49F4-8320-347FD6761179}" srcOrd="8" destOrd="0" presId="urn:microsoft.com/office/officeart/2005/8/layout/vList2"/>
    <dgm:cxn modelId="{30C2075A-7B58-432C-AB64-B76C129D83E8}" type="presParOf" srcId="{6E7CA338-DF11-44D2-BC8D-B78D6D32CD5D}" destId="{242A9D29-8A73-4215-A519-08A0E93F8B85}" srcOrd="9" destOrd="0" presId="urn:microsoft.com/office/officeart/2005/8/layout/vList2"/>
    <dgm:cxn modelId="{C4B8675C-9864-4956-915B-C79DD188A159}" type="presParOf" srcId="{6E7CA338-DF11-44D2-BC8D-B78D6D32CD5D}" destId="{63FCBDB1-395E-4532-B201-1DF0642DFE3D}" srcOrd="10" destOrd="0" presId="urn:microsoft.com/office/officeart/2005/8/layout/vList2"/>
    <dgm:cxn modelId="{03EC9078-3DAA-4F3C-BA3E-EF01E9530FC2}" type="presParOf" srcId="{6E7CA338-DF11-44D2-BC8D-B78D6D32CD5D}" destId="{F51D801B-8415-436F-9F00-69801F527EA1}" srcOrd="11" destOrd="0" presId="urn:microsoft.com/office/officeart/2005/8/layout/vList2"/>
    <dgm:cxn modelId="{C51AFA51-5E53-40FA-8BA5-413896F1F034}" type="presParOf" srcId="{6E7CA338-DF11-44D2-BC8D-B78D6D32CD5D}" destId="{57366FB8-B02D-414E-9D1D-2F65C31F91A1}" srcOrd="12" destOrd="0" presId="urn:microsoft.com/office/officeart/2005/8/layout/vList2"/>
    <dgm:cxn modelId="{0E251932-E6FC-4820-82E1-B7DEABFF6FB7}" type="presParOf" srcId="{6E7CA338-DF11-44D2-BC8D-B78D6D32CD5D}" destId="{C52AD1E1-1048-494E-A0C2-C29618410D60}" srcOrd="13" destOrd="0" presId="urn:microsoft.com/office/officeart/2005/8/layout/vList2"/>
    <dgm:cxn modelId="{554DD168-492F-4650-94CA-AB17D0A0F9FF}" type="presParOf" srcId="{6E7CA338-DF11-44D2-BC8D-B78D6D32CD5D}" destId="{B2361B93-F1E2-4A83-87A3-7434AB1C465D}" srcOrd="14" destOrd="0" presId="urn:microsoft.com/office/officeart/2005/8/layout/vList2"/>
    <dgm:cxn modelId="{D95D5B2D-65FF-416E-9981-13DE83ACE95E}" type="presParOf" srcId="{6E7CA338-DF11-44D2-BC8D-B78D6D32CD5D}" destId="{C266D695-3339-4106-88FA-BC833CC6B25C}" srcOrd="15" destOrd="0" presId="urn:microsoft.com/office/officeart/2005/8/layout/vList2"/>
    <dgm:cxn modelId="{913F7C63-0EBC-4800-A2F9-26DE892E4F52}" type="presParOf" srcId="{6E7CA338-DF11-44D2-BC8D-B78D6D32CD5D}" destId="{2DB10AB3-3D44-416D-A477-9A9CDC074FAB}" srcOrd="1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338751-21A9-4595-9916-4959A1E2D516}" type="doc">
      <dgm:prSet loTypeId="urn:microsoft.com/office/officeart/2005/8/layout/radial6" loCatId="cycle" qsTypeId="urn:microsoft.com/office/officeart/2005/8/quickstyle/simple4" qsCatId="simple" csTypeId="urn:microsoft.com/office/officeart/2005/8/colors/accent5_5" csCatId="accent5" phldr="1"/>
      <dgm:spPr/>
      <dgm:t>
        <a:bodyPr/>
        <a:lstStyle/>
        <a:p>
          <a:endParaRPr lang="en-US"/>
        </a:p>
      </dgm:t>
    </dgm:pt>
    <dgm:pt modelId="{263EDF6D-5650-48D2-AE09-9FFE6B1A7777}">
      <dgm:prSet phldrT="[Text]"/>
      <dgm:spPr>
        <a:solidFill>
          <a:schemeClr val="accent5">
            <a:lumMod val="60000"/>
            <a:lumOff val="40000"/>
          </a:schemeClr>
        </a:solidFill>
      </dgm:spPr>
      <dgm:t>
        <a:bodyPr/>
        <a:lstStyle/>
        <a:p>
          <a:r>
            <a:rPr lang="en-US" b="1" dirty="0" smtClean="0">
              <a:latin typeface="Arial" pitchFamily="34" charset="0"/>
              <a:cs typeface="Arial" pitchFamily="34" charset="0"/>
            </a:rPr>
            <a:t>Add Text</a:t>
          </a:r>
          <a:endParaRPr lang="en-US" dirty="0"/>
        </a:p>
      </dgm:t>
    </dgm:pt>
    <dgm:pt modelId="{26C7CFDE-D7F3-4776-A45E-81A79D53EA44}" type="parTrans" cxnId="{7151EE43-66E9-4669-937E-24C1CA51021A}">
      <dgm:prSet/>
      <dgm:spPr/>
      <dgm:t>
        <a:bodyPr/>
        <a:lstStyle/>
        <a:p>
          <a:endParaRPr lang="en-US"/>
        </a:p>
      </dgm:t>
    </dgm:pt>
    <dgm:pt modelId="{01B7EE54-DD9C-4623-BF1C-BAE2D6B3C76D}" type="sibTrans" cxnId="{7151EE43-66E9-4669-937E-24C1CA51021A}">
      <dgm:prSet/>
      <dgm:spPr/>
      <dgm:t>
        <a:bodyPr/>
        <a:lstStyle/>
        <a:p>
          <a:endParaRPr lang="en-US"/>
        </a:p>
      </dgm:t>
    </dgm:pt>
    <dgm:pt modelId="{3B8B870C-E136-4D29-A5B0-6EC19496CFEF}">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396B73E5-3275-45F6-B269-A2FF4E3747DF}" type="parTrans" cxnId="{BD510D51-744E-450B-880F-FBD08C35C96E}">
      <dgm:prSet/>
      <dgm:spPr/>
      <dgm:t>
        <a:bodyPr/>
        <a:lstStyle/>
        <a:p>
          <a:endParaRPr lang="en-US"/>
        </a:p>
      </dgm:t>
    </dgm:pt>
    <dgm:pt modelId="{8A46042F-6627-4944-A706-E3D5AB728BFD}" type="sibTrans" cxnId="{BD510D51-744E-450B-880F-FBD08C35C96E}">
      <dgm:prSet/>
      <dgm:spPr>
        <a:noFill/>
      </dgm:spPr>
      <dgm:t>
        <a:bodyPr/>
        <a:lstStyle/>
        <a:p>
          <a:endParaRPr lang="en-US" dirty="0"/>
        </a:p>
      </dgm:t>
    </dgm:pt>
    <dgm:pt modelId="{C62AFDDC-F351-4612-8454-08C32EDAEE57}">
      <dgm:prSet phldrT="[Text]" custT="1"/>
      <dgm:spPr/>
      <dgm:t>
        <a:bodyPr/>
        <a:lstStyle/>
        <a:p>
          <a:r>
            <a:rPr lang="en-US" sz="1200" b="1" dirty="0" smtClean="0">
              <a:latin typeface="Arial" pitchFamily="34" charset="0"/>
              <a:cs typeface="Arial" pitchFamily="34" charset="0"/>
            </a:rPr>
            <a:t>Add Text</a:t>
          </a:r>
        </a:p>
      </dgm:t>
    </dgm:pt>
    <dgm:pt modelId="{C02178A1-C995-4220-AB3F-043198FF66A3}" type="parTrans" cxnId="{5A7437CB-6DA3-41FD-B7D2-A27CAEA3E8CA}">
      <dgm:prSet/>
      <dgm:spPr/>
      <dgm:t>
        <a:bodyPr/>
        <a:lstStyle/>
        <a:p>
          <a:endParaRPr lang="en-US"/>
        </a:p>
      </dgm:t>
    </dgm:pt>
    <dgm:pt modelId="{3F08CB4A-551D-4035-BF9F-E2209E7813F6}" type="sibTrans" cxnId="{5A7437CB-6DA3-41FD-B7D2-A27CAEA3E8CA}">
      <dgm:prSet/>
      <dgm:spPr>
        <a:noFill/>
      </dgm:spPr>
      <dgm:t>
        <a:bodyPr/>
        <a:lstStyle/>
        <a:p>
          <a:endParaRPr lang="en-US" dirty="0"/>
        </a:p>
      </dgm:t>
    </dgm:pt>
    <dgm:pt modelId="{91D43F5A-02C5-4D98-8D18-C28B89D34867}">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16F7D38C-600C-4DA7-8CA5-DAE68B3C8377}" type="parTrans" cxnId="{02A4A8DA-F994-4CCD-905C-80163329DADB}">
      <dgm:prSet/>
      <dgm:spPr/>
      <dgm:t>
        <a:bodyPr/>
        <a:lstStyle/>
        <a:p>
          <a:endParaRPr lang="en-US"/>
        </a:p>
      </dgm:t>
    </dgm:pt>
    <dgm:pt modelId="{3D2E51E4-D96D-423A-812F-00B56A160999}" type="sibTrans" cxnId="{02A4A8DA-F994-4CCD-905C-80163329DADB}">
      <dgm:prSet/>
      <dgm:spPr>
        <a:noFill/>
      </dgm:spPr>
      <dgm:t>
        <a:bodyPr/>
        <a:lstStyle/>
        <a:p>
          <a:endParaRPr lang="en-US" dirty="0"/>
        </a:p>
      </dgm:t>
    </dgm:pt>
    <dgm:pt modelId="{BDB2BF7F-7802-4A39-BC9C-0332486FD320}">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1DDA3DB7-1568-45C4-BB5C-D11513E54393}" type="parTrans" cxnId="{7DAA6A76-2D99-48D8-9A28-5A62C19793E6}">
      <dgm:prSet/>
      <dgm:spPr/>
      <dgm:t>
        <a:bodyPr/>
        <a:lstStyle/>
        <a:p>
          <a:endParaRPr lang="en-US"/>
        </a:p>
      </dgm:t>
    </dgm:pt>
    <dgm:pt modelId="{B1B82962-27F4-46E1-B1BF-FC6D7DEA2C98}" type="sibTrans" cxnId="{7DAA6A76-2D99-48D8-9A28-5A62C19793E6}">
      <dgm:prSet/>
      <dgm:spPr>
        <a:noFill/>
      </dgm:spPr>
      <dgm:t>
        <a:bodyPr/>
        <a:lstStyle/>
        <a:p>
          <a:endParaRPr lang="en-US" dirty="0"/>
        </a:p>
      </dgm:t>
    </dgm:pt>
    <dgm:pt modelId="{882B56EB-BDB2-44FF-AFDE-79B70ECC44A2}">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E96F3091-6BB4-4EC1-ADE0-303623EE3919}" type="parTrans" cxnId="{9004A37C-8215-4BBE-ADFC-90145B255C4B}">
      <dgm:prSet/>
      <dgm:spPr/>
      <dgm:t>
        <a:bodyPr/>
        <a:lstStyle/>
        <a:p>
          <a:endParaRPr lang="en-US"/>
        </a:p>
      </dgm:t>
    </dgm:pt>
    <dgm:pt modelId="{22D06953-27E5-40B1-9B71-1D59319E2459}" type="sibTrans" cxnId="{9004A37C-8215-4BBE-ADFC-90145B255C4B}">
      <dgm:prSet/>
      <dgm:spPr>
        <a:noFill/>
      </dgm:spPr>
      <dgm:t>
        <a:bodyPr/>
        <a:lstStyle/>
        <a:p>
          <a:endParaRPr lang="en-US" dirty="0"/>
        </a:p>
      </dgm:t>
    </dgm:pt>
    <dgm:pt modelId="{73E6B4EC-494F-49AE-9F6D-4C45A2423DCF}">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1F0D69D2-83DC-4468-9E7F-9E87D78501FE}" type="parTrans" cxnId="{D8E8B793-003E-4B7F-BDA6-F99258ED794A}">
      <dgm:prSet/>
      <dgm:spPr/>
      <dgm:t>
        <a:bodyPr/>
        <a:lstStyle/>
        <a:p>
          <a:endParaRPr lang="en-US"/>
        </a:p>
      </dgm:t>
    </dgm:pt>
    <dgm:pt modelId="{98F289E8-3B91-4859-B80C-6A538C7AD270}" type="sibTrans" cxnId="{D8E8B793-003E-4B7F-BDA6-F99258ED794A}">
      <dgm:prSet/>
      <dgm:spPr>
        <a:noFill/>
      </dgm:spPr>
      <dgm:t>
        <a:bodyPr/>
        <a:lstStyle/>
        <a:p>
          <a:endParaRPr lang="en-US" dirty="0"/>
        </a:p>
      </dgm:t>
    </dgm:pt>
    <dgm:pt modelId="{0768C077-418D-4A9F-A886-DD651A727F6A}">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D75891AA-B24D-4348-B492-B9092D46CB3F}" type="parTrans" cxnId="{EAE12E79-F16D-4AE6-890B-EE1803AB874B}">
      <dgm:prSet/>
      <dgm:spPr/>
      <dgm:t>
        <a:bodyPr/>
        <a:lstStyle/>
        <a:p>
          <a:endParaRPr lang="en-US"/>
        </a:p>
      </dgm:t>
    </dgm:pt>
    <dgm:pt modelId="{2A7170AC-8D12-46FC-8F83-8DE89D75EF5D}" type="sibTrans" cxnId="{EAE12E79-F16D-4AE6-890B-EE1803AB874B}">
      <dgm:prSet/>
      <dgm:spPr>
        <a:noFill/>
      </dgm:spPr>
      <dgm:t>
        <a:bodyPr/>
        <a:lstStyle/>
        <a:p>
          <a:endParaRPr lang="en-US" dirty="0"/>
        </a:p>
      </dgm:t>
    </dgm:pt>
    <dgm:pt modelId="{D308D3D4-A4B0-41F4-A958-AFAC8E8C93CC}">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347813AB-2A1B-407B-8793-FF3814AC3A60}" type="parTrans" cxnId="{710E8CCF-9965-4786-8B06-508BC25B54FC}">
      <dgm:prSet/>
      <dgm:spPr/>
      <dgm:t>
        <a:bodyPr/>
        <a:lstStyle/>
        <a:p>
          <a:endParaRPr lang="en-US"/>
        </a:p>
      </dgm:t>
    </dgm:pt>
    <dgm:pt modelId="{DD30C616-AD95-49E1-96FE-8923BFC5A6A7}" type="sibTrans" cxnId="{710E8CCF-9965-4786-8B06-508BC25B54FC}">
      <dgm:prSet/>
      <dgm:spPr>
        <a:noFill/>
      </dgm:spPr>
      <dgm:t>
        <a:bodyPr/>
        <a:lstStyle/>
        <a:p>
          <a:endParaRPr lang="en-US" dirty="0"/>
        </a:p>
      </dgm:t>
    </dgm:pt>
    <dgm:pt modelId="{6A4C551C-A292-474F-9B3F-D55BEA6ADD45}">
      <dgm:prSet phldrT="[Text]" custT="1"/>
      <dgm:spPr/>
      <dgm:t>
        <a:bodyPr/>
        <a:lstStyle/>
        <a:p>
          <a:r>
            <a:rPr lang="en-US" sz="1200" b="1" dirty="0" smtClean="0">
              <a:latin typeface="Arial" pitchFamily="34" charset="0"/>
              <a:cs typeface="Arial" pitchFamily="34" charset="0"/>
            </a:rPr>
            <a:t>Add Text</a:t>
          </a:r>
          <a:endParaRPr lang="en-US" sz="1200" b="1" i="0" dirty="0">
            <a:latin typeface="Arial" pitchFamily="34" charset="0"/>
            <a:cs typeface="Arial" pitchFamily="34" charset="0"/>
          </a:endParaRPr>
        </a:p>
      </dgm:t>
    </dgm:pt>
    <dgm:pt modelId="{36BAA33A-6C46-47B0-81EF-E56D4A33ECA6}" type="parTrans" cxnId="{91E8F53E-7903-4C5A-ACB7-0B61AF836296}">
      <dgm:prSet/>
      <dgm:spPr/>
      <dgm:t>
        <a:bodyPr/>
        <a:lstStyle/>
        <a:p>
          <a:endParaRPr lang="en-US"/>
        </a:p>
      </dgm:t>
    </dgm:pt>
    <dgm:pt modelId="{48367778-EEEF-4B4C-89FA-096B3C4E9DA7}" type="sibTrans" cxnId="{91E8F53E-7903-4C5A-ACB7-0B61AF836296}">
      <dgm:prSet/>
      <dgm:spPr>
        <a:noFill/>
      </dgm:spPr>
      <dgm:t>
        <a:bodyPr/>
        <a:lstStyle/>
        <a:p>
          <a:endParaRPr lang="en-US" dirty="0"/>
        </a:p>
      </dgm:t>
    </dgm:pt>
    <dgm:pt modelId="{81337F68-E573-4BD3-8529-7D5BCE7597F9}">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0B18702B-89A7-4E85-B973-F23823B53937}" type="parTrans" cxnId="{E19B9D56-97D8-4D8A-9959-0BDAC9343BBC}">
      <dgm:prSet/>
      <dgm:spPr/>
      <dgm:t>
        <a:bodyPr/>
        <a:lstStyle/>
        <a:p>
          <a:endParaRPr lang="en-US"/>
        </a:p>
      </dgm:t>
    </dgm:pt>
    <dgm:pt modelId="{1380D326-2D1F-4008-B400-EEC7B136733E}" type="sibTrans" cxnId="{E19B9D56-97D8-4D8A-9959-0BDAC9343BBC}">
      <dgm:prSet/>
      <dgm:spPr>
        <a:noFill/>
      </dgm:spPr>
      <dgm:t>
        <a:bodyPr/>
        <a:lstStyle/>
        <a:p>
          <a:endParaRPr lang="en-US" dirty="0"/>
        </a:p>
      </dgm:t>
    </dgm:pt>
    <dgm:pt modelId="{EC2BE990-0B52-4218-AEF0-48669206F27F}">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6AD9D676-3557-4405-819D-1B17A89579EF}" type="parTrans" cxnId="{B511FA68-B24F-43B0-90AD-5CEE32654542}">
      <dgm:prSet/>
      <dgm:spPr/>
      <dgm:t>
        <a:bodyPr/>
        <a:lstStyle/>
        <a:p>
          <a:endParaRPr lang="en-US"/>
        </a:p>
      </dgm:t>
    </dgm:pt>
    <dgm:pt modelId="{6B08186A-D82B-4712-988E-532E78E0E62B}" type="sibTrans" cxnId="{B511FA68-B24F-43B0-90AD-5CEE32654542}">
      <dgm:prSet/>
      <dgm:spPr>
        <a:noFill/>
      </dgm:spPr>
      <dgm:t>
        <a:bodyPr/>
        <a:lstStyle/>
        <a:p>
          <a:endParaRPr lang="en-US" dirty="0"/>
        </a:p>
      </dgm:t>
    </dgm:pt>
    <dgm:pt modelId="{9902DEF7-66CF-4205-BA84-5AA6B5DE9BF8}">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478B7CE2-A6FE-4E00-861B-D57B84265CBC}" type="parTrans" cxnId="{FB1C52E3-306E-4764-8F34-FB03C1CE816B}">
      <dgm:prSet/>
      <dgm:spPr/>
      <dgm:t>
        <a:bodyPr/>
        <a:lstStyle/>
        <a:p>
          <a:endParaRPr lang="en-US"/>
        </a:p>
      </dgm:t>
    </dgm:pt>
    <dgm:pt modelId="{E115DBCE-4B8F-4986-A9F1-02D6A1974B48}" type="sibTrans" cxnId="{FB1C52E3-306E-4764-8F34-FB03C1CE816B}">
      <dgm:prSet/>
      <dgm:spPr>
        <a:noFill/>
      </dgm:spPr>
      <dgm:t>
        <a:bodyPr/>
        <a:lstStyle/>
        <a:p>
          <a:endParaRPr lang="en-US" dirty="0"/>
        </a:p>
      </dgm:t>
    </dgm:pt>
    <dgm:pt modelId="{2C694B9C-2345-4625-93D2-8B9C94851198}">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ABC4FB92-B97E-4E15-BB83-7F1DB6C6D958}" type="parTrans" cxnId="{1524EB7D-2C98-4DB4-A746-E207D50F2BA3}">
      <dgm:prSet/>
      <dgm:spPr/>
      <dgm:t>
        <a:bodyPr/>
        <a:lstStyle/>
        <a:p>
          <a:endParaRPr lang="en-US"/>
        </a:p>
      </dgm:t>
    </dgm:pt>
    <dgm:pt modelId="{87FC35CC-E0BF-440C-BC0D-1A9BEAA257DF}" type="sibTrans" cxnId="{1524EB7D-2C98-4DB4-A746-E207D50F2BA3}">
      <dgm:prSet/>
      <dgm:spPr>
        <a:noFill/>
      </dgm:spPr>
      <dgm:t>
        <a:bodyPr/>
        <a:lstStyle/>
        <a:p>
          <a:endParaRPr lang="en-US" dirty="0"/>
        </a:p>
      </dgm:t>
    </dgm:pt>
    <dgm:pt modelId="{2645D5C4-EDF5-41E6-9D2E-F1B97D61810F}" type="pres">
      <dgm:prSet presAssocID="{23338751-21A9-4595-9916-4959A1E2D516}" presName="Name0" presStyleCnt="0">
        <dgm:presLayoutVars>
          <dgm:chMax val="1"/>
          <dgm:dir/>
          <dgm:animLvl val="ctr"/>
          <dgm:resizeHandles val="exact"/>
        </dgm:presLayoutVars>
      </dgm:prSet>
      <dgm:spPr/>
      <dgm:t>
        <a:bodyPr/>
        <a:lstStyle/>
        <a:p>
          <a:endParaRPr lang="en-US"/>
        </a:p>
      </dgm:t>
    </dgm:pt>
    <dgm:pt modelId="{2118FED0-5836-481F-9E66-5E0A6100A8F9}" type="pres">
      <dgm:prSet presAssocID="{263EDF6D-5650-48D2-AE09-9FFE6B1A7777}" presName="centerShape" presStyleLbl="node0" presStyleIdx="0" presStyleCnt="1" custScaleX="139546" custScaleY="139703"/>
      <dgm:spPr/>
      <dgm:t>
        <a:bodyPr/>
        <a:lstStyle/>
        <a:p>
          <a:endParaRPr lang="en-US"/>
        </a:p>
      </dgm:t>
    </dgm:pt>
    <dgm:pt modelId="{CC819706-3B63-4F4C-8FC6-84D8B41ECF9F}" type="pres">
      <dgm:prSet presAssocID="{3B8B870C-E136-4D29-A5B0-6EC19496CFEF}" presName="node" presStyleLbl="node1" presStyleIdx="0" presStyleCnt="13" custScaleX="142394" custScaleY="146472" custRadScaleRad="100040" custRadScaleInc="17457">
        <dgm:presLayoutVars>
          <dgm:bulletEnabled val="1"/>
        </dgm:presLayoutVars>
      </dgm:prSet>
      <dgm:spPr/>
      <dgm:t>
        <a:bodyPr/>
        <a:lstStyle/>
        <a:p>
          <a:endParaRPr lang="en-US"/>
        </a:p>
      </dgm:t>
    </dgm:pt>
    <dgm:pt modelId="{4223025E-604C-4066-8B72-DA370921832D}" type="pres">
      <dgm:prSet presAssocID="{3B8B870C-E136-4D29-A5B0-6EC19496CFEF}" presName="dummy" presStyleCnt="0"/>
      <dgm:spPr/>
    </dgm:pt>
    <dgm:pt modelId="{4FA556E2-453F-41E9-9C97-A20247EFD057}" type="pres">
      <dgm:prSet presAssocID="{8A46042F-6627-4944-A706-E3D5AB728BFD}" presName="sibTrans" presStyleLbl="sibTrans2D1" presStyleIdx="0" presStyleCnt="13" custLinFactNeighborX="149" custLinFactNeighborY="16983"/>
      <dgm:spPr/>
      <dgm:t>
        <a:bodyPr/>
        <a:lstStyle/>
        <a:p>
          <a:endParaRPr lang="en-US"/>
        </a:p>
      </dgm:t>
    </dgm:pt>
    <dgm:pt modelId="{C6BFFB65-0FAB-49D1-9FC4-E76B066054D5}" type="pres">
      <dgm:prSet presAssocID="{882B56EB-BDB2-44FF-AFDE-79B70ECC44A2}" presName="node" presStyleLbl="node1" presStyleIdx="1" presStyleCnt="13" custScaleX="154515" custScaleY="146472" custRadScaleRad="102405" custRadScaleInc="11664">
        <dgm:presLayoutVars>
          <dgm:bulletEnabled val="1"/>
        </dgm:presLayoutVars>
      </dgm:prSet>
      <dgm:spPr/>
      <dgm:t>
        <a:bodyPr/>
        <a:lstStyle/>
        <a:p>
          <a:endParaRPr lang="en-US"/>
        </a:p>
      </dgm:t>
    </dgm:pt>
    <dgm:pt modelId="{4798C05B-3A22-45F3-9929-77D3B3CD12CE}" type="pres">
      <dgm:prSet presAssocID="{882B56EB-BDB2-44FF-AFDE-79B70ECC44A2}" presName="dummy" presStyleCnt="0"/>
      <dgm:spPr/>
    </dgm:pt>
    <dgm:pt modelId="{05577ECB-7986-4871-9AB6-0BF03301686D}" type="pres">
      <dgm:prSet presAssocID="{22D06953-27E5-40B1-9B71-1D59319E2459}" presName="sibTrans" presStyleLbl="sibTrans2D1" presStyleIdx="1" presStyleCnt="13" custScaleX="60383" custScaleY="68842"/>
      <dgm:spPr/>
      <dgm:t>
        <a:bodyPr/>
        <a:lstStyle/>
        <a:p>
          <a:endParaRPr lang="en-US"/>
        </a:p>
      </dgm:t>
    </dgm:pt>
    <dgm:pt modelId="{014B20AE-4FE3-4D7E-B57C-F93359229D66}" type="pres">
      <dgm:prSet presAssocID="{73E6B4EC-494F-49AE-9F6D-4C45A2423DCF}" presName="node" presStyleLbl="node1" presStyleIdx="2" presStyleCnt="13" custScaleX="142394" custScaleY="146472" custRadScaleRad="103010" custRadScaleInc="3581">
        <dgm:presLayoutVars>
          <dgm:bulletEnabled val="1"/>
        </dgm:presLayoutVars>
      </dgm:prSet>
      <dgm:spPr/>
      <dgm:t>
        <a:bodyPr/>
        <a:lstStyle/>
        <a:p>
          <a:endParaRPr lang="en-US"/>
        </a:p>
      </dgm:t>
    </dgm:pt>
    <dgm:pt modelId="{15F8061C-3F0E-4BA0-A965-BAC2DB118CCD}" type="pres">
      <dgm:prSet presAssocID="{73E6B4EC-494F-49AE-9F6D-4C45A2423DCF}" presName="dummy" presStyleCnt="0"/>
      <dgm:spPr/>
    </dgm:pt>
    <dgm:pt modelId="{AB6D5BA7-A8B2-40CF-99D4-733CF215AFC1}" type="pres">
      <dgm:prSet presAssocID="{98F289E8-3B91-4859-B80C-6A538C7AD270}" presName="sibTrans" presStyleLbl="sibTrans2D1" presStyleIdx="2" presStyleCnt="13" custLinFactNeighborX="-43384" custLinFactNeighborY="2941"/>
      <dgm:spPr/>
      <dgm:t>
        <a:bodyPr/>
        <a:lstStyle/>
        <a:p>
          <a:endParaRPr lang="en-US"/>
        </a:p>
      </dgm:t>
    </dgm:pt>
    <dgm:pt modelId="{C18D782F-49D7-4E1F-BC2F-6E176128D106}" type="pres">
      <dgm:prSet presAssocID="{0768C077-418D-4A9F-A886-DD651A727F6A}" presName="node" presStyleLbl="node1" presStyleIdx="3" presStyleCnt="13" custScaleX="142394" custScaleY="146472" custRadScaleRad="102943" custRadScaleInc="-5255">
        <dgm:presLayoutVars>
          <dgm:bulletEnabled val="1"/>
        </dgm:presLayoutVars>
      </dgm:prSet>
      <dgm:spPr/>
      <dgm:t>
        <a:bodyPr/>
        <a:lstStyle/>
        <a:p>
          <a:endParaRPr lang="en-US"/>
        </a:p>
      </dgm:t>
    </dgm:pt>
    <dgm:pt modelId="{8A4869CF-EAD5-4714-9B00-2914D26CC0AE}" type="pres">
      <dgm:prSet presAssocID="{0768C077-418D-4A9F-A886-DD651A727F6A}" presName="dummy" presStyleCnt="0"/>
      <dgm:spPr/>
    </dgm:pt>
    <dgm:pt modelId="{A2B6B2FA-6769-4ADE-A691-26E5145E3E11}" type="pres">
      <dgm:prSet presAssocID="{2A7170AC-8D12-46FC-8F83-8DE89D75EF5D}" presName="sibTrans" presStyleLbl="sibTrans2D1" presStyleIdx="3" presStyleCnt="13" custLinFactNeighborX="-27937" custLinFactNeighborY="-1272"/>
      <dgm:spPr/>
      <dgm:t>
        <a:bodyPr/>
        <a:lstStyle/>
        <a:p>
          <a:endParaRPr lang="en-US"/>
        </a:p>
      </dgm:t>
    </dgm:pt>
    <dgm:pt modelId="{78635FBC-224C-4941-AC13-D3D12BE7C61B}" type="pres">
      <dgm:prSet presAssocID="{D308D3D4-A4B0-41F4-A958-AFAC8E8C93CC}" presName="node" presStyleLbl="node1" presStyleIdx="4" presStyleCnt="13" custScaleX="142394" custScaleY="146472" custRadScaleRad="102220" custRadScaleInc="-12983">
        <dgm:presLayoutVars>
          <dgm:bulletEnabled val="1"/>
        </dgm:presLayoutVars>
      </dgm:prSet>
      <dgm:spPr/>
      <dgm:t>
        <a:bodyPr/>
        <a:lstStyle/>
        <a:p>
          <a:endParaRPr lang="en-US"/>
        </a:p>
      </dgm:t>
    </dgm:pt>
    <dgm:pt modelId="{056B7D3C-77F9-439E-AFA1-A85423B74342}" type="pres">
      <dgm:prSet presAssocID="{D308D3D4-A4B0-41F4-A958-AFAC8E8C93CC}" presName="dummy" presStyleCnt="0"/>
      <dgm:spPr/>
    </dgm:pt>
    <dgm:pt modelId="{D954FCB4-4599-4830-B997-E5395CCBC4A8}" type="pres">
      <dgm:prSet presAssocID="{DD30C616-AD95-49E1-96FE-8923BFC5A6A7}" presName="sibTrans" presStyleLbl="sibTrans2D1" presStyleIdx="4" presStyleCnt="13" custLinFactNeighborX="-19511" custLinFactNeighborY="-18123"/>
      <dgm:spPr/>
      <dgm:t>
        <a:bodyPr/>
        <a:lstStyle/>
        <a:p>
          <a:endParaRPr lang="en-US"/>
        </a:p>
      </dgm:t>
    </dgm:pt>
    <dgm:pt modelId="{A533CFAB-0590-4F14-817B-745A16C51E47}" type="pres">
      <dgm:prSet presAssocID="{6A4C551C-A292-474F-9B3F-D55BEA6ADD45}" presName="node" presStyleLbl="node1" presStyleIdx="5" presStyleCnt="13" custScaleX="142394" custScaleY="146472" custRadScaleRad="100994" custRadScaleInc="-17914">
        <dgm:presLayoutVars>
          <dgm:bulletEnabled val="1"/>
        </dgm:presLayoutVars>
      </dgm:prSet>
      <dgm:spPr/>
      <dgm:t>
        <a:bodyPr/>
        <a:lstStyle/>
        <a:p>
          <a:endParaRPr lang="en-US"/>
        </a:p>
      </dgm:t>
    </dgm:pt>
    <dgm:pt modelId="{EB4C390D-0622-4DD4-807E-7FD84B6F683E}" type="pres">
      <dgm:prSet presAssocID="{6A4C551C-A292-474F-9B3F-D55BEA6ADD45}" presName="dummy" presStyleCnt="0"/>
      <dgm:spPr/>
    </dgm:pt>
    <dgm:pt modelId="{69C6C35B-7999-44C3-A22B-40B13D2D8ECD}" type="pres">
      <dgm:prSet presAssocID="{48367778-EEEF-4B4C-89FA-096B3C4E9DA7}" presName="sibTrans" presStyleLbl="sibTrans2D1" presStyleIdx="5" presStyleCnt="13" custLinFactNeighborX="-8277" custLinFactNeighborY="-26549"/>
      <dgm:spPr/>
      <dgm:t>
        <a:bodyPr/>
        <a:lstStyle/>
        <a:p>
          <a:endParaRPr lang="en-US"/>
        </a:p>
      </dgm:t>
    </dgm:pt>
    <dgm:pt modelId="{D6198AA0-93B7-4B01-812A-5C933CE08664}" type="pres">
      <dgm:prSet presAssocID="{81337F68-E573-4BD3-8529-7D5BCE7597F9}" presName="node" presStyleLbl="node1" presStyleIdx="6" presStyleCnt="13" custScaleX="142394" custScaleY="146472" custRadScaleRad="99535" custRadScaleInc="-18856">
        <dgm:presLayoutVars>
          <dgm:bulletEnabled val="1"/>
        </dgm:presLayoutVars>
      </dgm:prSet>
      <dgm:spPr/>
      <dgm:t>
        <a:bodyPr/>
        <a:lstStyle/>
        <a:p>
          <a:endParaRPr lang="en-US"/>
        </a:p>
      </dgm:t>
    </dgm:pt>
    <dgm:pt modelId="{F73B5BB9-8491-4683-844E-DD39D42CF630}" type="pres">
      <dgm:prSet presAssocID="{81337F68-E573-4BD3-8529-7D5BCE7597F9}" presName="dummy" presStyleCnt="0"/>
      <dgm:spPr/>
    </dgm:pt>
    <dgm:pt modelId="{F7AD471D-BF6A-4CCE-A500-D9710C9316C7}" type="pres">
      <dgm:prSet presAssocID="{1380D326-2D1F-4008-B400-EEC7B136733E}" presName="sibTrans" presStyleLbl="sibTrans2D1" presStyleIdx="6" presStyleCnt="13" custLinFactNeighborX="-1256" custLinFactNeighborY="-36379"/>
      <dgm:spPr/>
      <dgm:t>
        <a:bodyPr/>
        <a:lstStyle/>
        <a:p>
          <a:endParaRPr lang="en-US"/>
        </a:p>
      </dgm:t>
    </dgm:pt>
    <dgm:pt modelId="{97A05CAE-EE92-45DA-B7C4-54A396343488}" type="pres">
      <dgm:prSet presAssocID="{EC2BE990-0B52-4218-AEF0-48669206F27F}" presName="node" presStyleLbl="node1" presStyleIdx="7" presStyleCnt="13" custScaleX="142394" custScaleY="146472" custRadScaleRad="98173" custRadScaleInc="-15425">
        <dgm:presLayoutVars>
          <dgm:bulletEnabled val="1"/>
        </dgm:presLayoutVars>
      </dgm:prSet>
      <dgm:spPr/>
      <dgm:t>
        <a:bodyPr/>
        <a:lstStyle/>
        <a:p>
          <a:endParaRPr lang="en-US"/>
        </a:p>
      </dgm:t>
    </dgm:pt>
    <dgm:pt modelId="{D791B608-E93D-4982-994A-71152A1E6EC2}" type="pres">
      <dgm:prSet presAssocID="{EC2BE990-0B52-4218-AEF0-48669206F27F}" presName="dummy" presStyleCnt="0"/>
      <dgm:spPr/>
    </dgm:pt>
    <dgm:pt modelId="{771A6499-7080-4A17-A6D9-20AC7A76C13D}" type="pres">
      <dgm:prSet presAssocID="{6B08186A-D82B-4712-988E-532E78E0E62B}" presName="sibTrans" presStyleLbl="sibTrans2D1" presStyleIdx="7" presStyleCnt="13" custLinFactNeighborX="17000" custLinFactNeighborY="-34975"/>
      <dgm:spPr/>
      <dgm:t>
        <a:bodyPr/>
        <a:lstStyle/>
        <a:p>
          <a:endParaRPr lang="en-US"/>
        </a:p>
      </dgm:t>
    </dgm:pt>
    <dgm:pt modelId="{45A3860E-F19D-450D-9B40-D56E055E0E13}" type="pres">
      <dgm:prSet presAssocID="{9902DEF7-66CF-4205-BA84-5AA6B5DE9BF8}" presName="node" presStyleLbl="node1" presStyleIdx="8" presStyleCnt="13" custScaleX="154383" custScaleY="146472" custRadScaleRad="97230" custRadScaleInc="-8280">
        <dgm:presLayoutVars>
          <dgm:bulletEnabled val="1"/>
        </dgm:presLayoutVars>
      </dgm:prSet>
      <dgm:spPr/>
      <dgm:t>
        <a:bodyPr/>
        <a:lstStyle/>
        <a:p>
          <a:endParaRPr lang="en-US"/>
        </a:p>
      </dgm:t>
    </dgm:pt>
    <dgm:pt modelId="{7697FEE2-A181-47C3-A86E-7550B9CCDE0D}" type="pres">
      <dgm:prSet presAssocID="{9902DEF7-66CF-4205-BA84-5AA6B5DE9BF8}" presName="dummy" presStyleCnt="0"/>
      <dgm:spPr/>
    </dgm:pt>
    <dgm:pt modelId="{C7314867-47A6-434D-83E5-B91318C5CD3E}" type="pres">
      <dgm:prSet presAssocID="{E115DBCE-4B8F-4986-A9F1-02D6A1974B48}" presName="sibTrans" presStyleLbl="sibTrans2D1" presStyleIdx="8" presStyleCnt="13" custLinFactNeighborX="32447" custLinFactNeighborY="-18123"/>
      <dgm:spPr/>
      <dgm:t>
        <a:bodyPr/>
        <a:lstStyle/>
        <a:p>
          <a:endParaRPr lang="en-US"/>
        </a:p>
      </dgm:t>
    </dgm:pt>
    <dgm:pt modelId="{436D99E6-95D1-4B32-97CC-77B4395DA799}" type="pres">
      <dgm:prSet presAssocID="{2C694B9C-2345-4625-93D2-8B9C94851198}" presName="node" presStyleLbl="node1" presStyleIdx="9" presStyleCnt="13" custScaleX="162397" custScaleY="143792" custRadScaleRad="96937" custRadScaleInc="915">
        <dgm:presLayoutVars>
          <dgm:bulletEnabled val="1"/>
        </dgm:presLayoutVars>
      </dgm:prSet>
      <dgm:spPr/>
      <dgm:t>
        <a:bodyPr/>
        <a:lstStyle/>
        <a:p>
          <a:endParaRPr lang="en-US"/>
        </a:p>
      </dgm:t>
    </dgm:pt>
    <dgm:pt modelId="{E707F577-0252-426A-BE39-46B4442E14BA}" type="pres">
      <dgm:prSet presAssocID="{2C694B9C-2345-4625-93D2-8B9C94851198}" presName="dummy" presStyleCnt="0"/>
      <dgm:spPr/>
    </dgm:pt>
    <dgm:pt modelId="{5AF686E5-DB7C-467D-AF80-B165E4A36153}" type="pres">
      <dgm:prSet presAssocID="{87FC35CC-E0BF-440C-BC0D-1A9BEAA257DF}" presName="sibTrans" presStyleLbl="sibTrans2D1" presStyleIdx="9" presStyleCnt="13" custLinFactNeighborX="11342" custLinFactNeighborY="-6428"/>
      <dgm:spPr/>
      <dgm:t>
        <a:bodyPr/>
        <a:lstStyle/>
        <a:p>
          <a:endParaRPr lang="en-US"/>
        </a:p>
      </dgm:t>
    </dgm:pt>
    <dgm:pt modelId="{DA7D45AA-8D10-42B4-B83B-B76E97067BBA}" type="pres">
      <dgm:prSet presAssocID="{C62AFDDC-F351-4612-8454-08C32EDAEE57}" presName="node" presStyleLbl="node1" presStyleIdx="10" presStyleCnt="13" custScaleX="142394" custScaleY="146472" custRadScaleRad="97208" custRadScaleInc="2165">
        <dgm:presLayoutVars>
          <dgm:bulletEnabled val="1"/>
        </dgm:presLayoutVars>
      </dgm:prSet>
      <dgm:spPr/>
      <dgm:t>
        <a:bodyPr/>
        <a:lstStyle/>
        <a:p>
          <a:endParaRPr lang="en-US"/>
        </a:p>
      </dgm:t>
    </dgm:pt>
    <dgm:pt modelId="{7C979820-F3C1-4704-A730-9E4B4C578194}" type="pres">
      <dgm:prSet presAssocID="{C62AFDDC-F351-4612-8454-08C32EDAEE57}" presName="dummy" presStyleCnt="0"/>
      <dgm:spPr/>
    </dgm:pt>
    <dgm:pt modelId="{D8C598C3-E68E-4947-8D28-2EFE1B04B267}" type="pres">
      <dgm:prSet presAssocID="{3F08CB4A-551D-4035-BF9F-E2209E7813F6}" presName="sibTrans" presStyleLbl="sibTrans2D1" presStyleIdx="10" presStyleCnt="13" custLinFactNeighborX="22617" custLinFactNeighborY="132"/>
      <dgm:spPr/>
      <dgm:t>
        <a:bodyPr/>
        <a:lstStyle/>
        <a:p>
          <a:endParaRPr lang="en-US"/>
        </a:p>
      </dgm:t>
    </dgm:pt>
    <dgm:pt modelId="{E8EF19D6-F92A-4D07-B9C5-C83357EFB228}" type="pres">
      <dgm:prSet presAssocID="{91D43F5A-02C5-4D98-8D18-C28B89D34867}" presName="node" presStyleLbl="node1" presStyleIdx="11" presStyleCnt="13" custScaleX="142394" custScaleY="146472" custRadScaleRad="97698" custRadScaleInc="10153">
        <dgm:presLayoutVars>
          <dgm:bulletEnabled val="1"/>
        </dgm:presLayoutVars>
      </dgm:prSet>
      <dgm:spPr/>
      <dgm:t>
        <a:bodyPr/>
        <a:lstStyle/>
        <a:p>
          <a:endParaRPr lang="en-US"/>
        </a:p>
      </dgm:t>
    </dgm:pt>
    <dgm:pt modelId="{7E6CA575-2ED5-4F89-B662-8ECD40FE15E5}" type="pres">
      <dgm:prSet presAssocID="{91D43F5A-02C5-4D98-8D18-C28B89D34867}" presName="dummy" presStyleCnt="0"/>
      <dgm:spPr/>
    </dgm:pt>
    <dgm:pt modelId="{0B60FAB1-C4C7-443C-8386-AE6F8519D0F3}" type="pres">
      <dgm:prSet presAssocID="{3D2E51E4-D96D-423A-812F-00B56A160999}" presName="sibTrans" presStyleLbl="sibTrans2D1" presStyleIdx="11" presStyleCnt="13" custLinFactNeighborX="15596" custLinFactNeighborY="12770"/>
      <dgm:spPr/>
      <dgm:t>
        <a:bodyPr/>
        <a:lstStyle/>
        <a:p>
          <a:endParaRPr lang="en-US"/>
        </a:p>
      </dgm:t>
    </dgm:pt>
    <dgm:pt modelId="{829A687E-B2D0-41DB-95BE-F1DD0A16DE54}" type="pres">
      <dgm:prSet presAssocID="{BDB2BF7F-7802-4A39-BC9C-0332486FD320}" presName="node" presStyleLbl="node1" presStyleIdx="12" presStyleCnt="13" custScaleX="154342" custScaleY="157965">
        <dgm:presLayoutVars>
          <dgm:bulletEnabled val="1"/>
        </dgm:presLayoutVars>
      </dgm:prSet>
      <dgm:spPr/>
      <dgm:t>
        <a:bodyPr/>
        <a:lstStyle/>
        <a:p>
          <a:endParaRPr lang="en-US"/>
        </a:p>
      </dgm:t>
    </dgm:pt>
    <dgm:pt modelId="{E7514BDD-6034-40B0-AC6D-28610A9CE73E}" type="pres">
      <dgm:prSet presAssocID="{BDB2BF7F-7802-4A39-BC9C-0332486FD320}" presName="dummy" presStyleCnt="0"/>
      <dgm:spPr/>
    </dgm:pt>
    <dgm:pt modelId="{279D72E3-2054-427E-B8B8-140283CF5B35}" type="pres">
      <dgm:prSet presAssocID="{B1B82962-27F4-46E1-B1BF-FC6D7DEA2C98}" presName="sibTrans" presStyleLbl="sibTrans2D1" presStyleIdx="12" presStyleCnt="13" custLinFactNeighborX="14191" custLinFactNeighborY="22600"/>
      <dgm:spPr/>
      <dgm:t>
        <a:bodyPr/>
        <a:lstStyle/>
        <a:p>
          <a:endParaRPr lang="en-US"/>
        </a:p>
      </dgm:t>
    </dgm:pt>
  </dgm:ptLst>
  <dgm:cxnLst>
    <dgm:cxn modelId="{3F0C06E5-0FDC-44BE-85E0-7E8F47B18F44}" type="presOf" srcId="{EC2BE990-0B52-4218-AEF0-48669206F27F}" destId="{97A05CAE-EE92-45DA-B7C4-54A396343488}" srcOrd="0" destOrd="0" presId="urn:microsoft.com/office/officeart/2005/8/layout/radial6"/>
    <dgm:cxn modelId="{D28E9BF4-E522-4E7A-AE77-4C985B11B71B}" type="presOf" srcId="{263EDF6D-5650-48D2-AE09-9FFE6B1A7777}" destId="{2118FED0-5836-481F-9E66-5E0A6100A8F9}" srcOrd="0" destOrd="0" presId="urn:microsoft.com/office/officeart/2005/8/layout/radial6"/>
    <dgm:cxn modelId="{B511FA68-B24F-43B0-90AD-5CEE32654542}" srcId="{263EDF6D-5650-48D2-AE09-9FFE6B1A7777}" destId="{EC2BE990-0B52-4218-AEF0-48669206F27F}" srcOrd="7" destOrd="0" parTransId="{6AD9D676-3557-4405-819D-1B17A89579EF}" sibTransId="{6B08186A-D82B-4712-988E-532E78E0E62B}"/>
    <dgm:cxn modelId="{FB1C52E3-306E-4764-8F34-FB03C1CE816B}" srcId="{263EDF6D-5650-48D2-AE09-9FFE6B1A7777}" destId="{9902DEF7-66CF-4205-BA84-5AA6B5DE9BF8}" srcOrd="8" destOrd="0" parTransId="{478B7CE2-A6FE-4E00-861B-D57B84265CBC}" sibTransId="{E115DBCE-4B8F-4986-A9F1-02D6A1974B48}"/>
    <dgm:cxn modelId="{C377F8AE-8DF4-4AC1-990E-68E2001E0E14}" type="presOf" srcId="{3F08CB4A-551D-4035-BF9F-E2209E7813F6}" destId="{D8C598C3-E68E-4947-8D28-2EFE1B04B267}" srcOrd="0" destOrd="0" presId="urn:microsoft.com/office/officeart/2005/8/layout/radial6"/>
    <dgm:cxn modelId="{855BFFC4-3B16-4689-B6E4-DA2D0B56B58A}" type="presOf" srcId="{73E6B4EC-494F-49AE-9F6D-4C45A2423DCF}" destId="{014B20AE-4FE3-4D7E-B57C-F93359229D66}" srcOrd="0" destOrd="0" presId="urn:microsoft.com/office/officeart/2005/8/layout/radial6"/>
    <dgm:cxn modelId="{F98E6062-DF2C-43C7-82BA-028CBB486F1A}" type="presOf" srcId="{8A46042F-6627-4944-A706-E3D5AB728BFD}" destId="{4FA556E2-453F-41E9-9C97-A20247EFD057}" srcOrd="0" destOrd="0" presId="urn:microsoft.com/office/officeart/2005/8/layout/radial6"/>
    <dgm:cxn modelId="{E3766C0B-2B4A-4851-B966-9AE336395CFC}" type="presOf" srcId="{6B08186A-D82B-4712-988E-532E78E0E62B}" destId="{771A6499-7080-4A17-A6D9-20AC7A76C13D}" srcOrd="0" destOrd="0" presId="urn:microsoft.com/office/officeart/2005/8/layout/radial6"/>
    <dgm:cxn modelId="{8A1D5C9B-4BFE-4BB6-87F0-413C83059AD7}" type="presOf" srcId="{E115DBCE-4B8F-4986-A9F1-02D6A1974B48}" destId="{C7314867-47A6-434D-83E5-B91318C5CD3E}" srcOrd="0" destOrd="0" presId="urn:microsoft.com/office/officeart/2005/8/layout/radial6"/>
    <dgm:cxn modelId="{91E8F53E-7903-4C5A-ACB7-0B61AF836296}" srcId="{263EDF6D-5650-48D2-AE09-9FFE6B1A7777}" destId="{6A4C551C-A292-474F-9B3F-D55BEA6ADD45}" srcOrd="5" destOrd="0" parTransId="{36BAA33A-6C46-47B0-81EF-E56D4A33ECA6}" sibTransId="{48367778-EEEF-4B4C-89FA-096B3C4E9DA7}"/>
    <dgm:cxn modelId="{A02E9527-4519-430D-AD3A-501579E4B4BE}" type="presOf" srcId="{2A7170AC-8D12-46FC-8F83-8DE89D75EF5D}" destId="{A2B6B2FA-6769-4ADE-A691-26E5145E3E11}" srcOrd="0" destOrd="0" presId="urn:microsoft.com/office/officeart/2005/8/layout/radial6"/>
    <dgm:cxn modelId="{427A7389-8AEE-4C29-AA84-B251C8E4A2A7}" type="presOf" srcId="{0768C077-418D-4A9F-A886-DD651A727F6A}" destId="{C18D782F-49D7-4E1F-BC2F-6E176128D106}" srcOrd="0" destOrd="0" presId="urn:microsoft.com/office/officeart/2005/8/layout/radial6"/>
    <dgm:cxn modelId="{D955C27C-63EC-4F78-B333-056BA30EDC7E}" type="presOf" srcId="{B1B82962-27F4-46E1-B1BF-FC6D7DEA2C98}" destId="{279D72E3-2054-427E-B8B8-140283CF5B35}" srcOrd="0" destOrd="0" presId="urn:microsoft.com/office/officeart/2005/8/layout/radial6"/>
    <dgm:cxn modelId="{7151EE43-66E9-4669-937E-24C1CA51021A}" srcId="{23338751-21A9-4595-9916-4959A1E2D516}" destId="{263EDF6D-5650-48D2-AE09-9FFE6B1A7777}" srcOrd="0" destOrd="0" parTransId="{26C7CFDE-D7F3-4776-A45E-81A79D53EA44}" sibTransId="{01B7EE54-DD9C-4623-BF1C-BAE2D6B3C76D}"/>
    <dgm:cxn modelId="{02A4A8DA-F994-4CCD-905C-80163329DADB}" srcId="{263EDF6D-5650-48D2-AE09-9FFE6B1A7777}" destId="{91D43F5A-02C5-4D98-8D18-C28B89D34867}" srcOrd="11" destOrd="0" parTransId="{16F7D38C-600C-4DA7-8CA5-DAE68B3C8377}" sibTransId="{3D2E51E4-D96D-423A-812F-00B56A160999}"/>
    <dgm:cxn modelId="{710E8CCF-9965-4786-8B06-508BC25B54FC}" srcId="{263EDF6D-5650-48D2-AE09-9FFE6B1A7777}" destId="{D308D3D4-A4B0-41F4-A958-AFAC8E8C93CC}" srcOrd="4" destOrd="0" parTransId="{347813AB-2A1B-407B-8793-FF3814AC3A60}" sibTransId="{DD30C616-AD95-49E1-96FE-8923BFC5A6A7}"/>
    <dgm:cxn modelId="{E19B9D56-97D8-4D8A-9959-0BDAC9343BBC}" srcId="{263EDF6D-5650-48D2-AE09-9FFE6B1A7777}" destId="{81337F68-E573-4BD3-8529-7D5BCE7597F9}" srcOrd="6" destOrd="0" parTransId="{0B18702B-89A7-4E85-B973-F23823B53937}" sibTransId="{1380D326-2D1F-4008-B400-EEC7B136733E}"/>
    <dgm:cxn modelId="{EAE12E79-F16D-4AE6-890B-EE1803AB874B}" srcId="{263EDF6D-5650-48D2-AE09-9FFE6B1A7777}" destId="{0768C077-418D-4A9F-A886-DD651A727F6A}" srcOrd="3" destOrd="0" parTransId="{D75891AA-B24D-4348-B492-B9092D46CB3F}" sibTransId="{2A7170AC-8D12-46FC-8F83-8DE89D75EF5D}"/>
    <dgm:cxn modelId="{C6F313C5-3873-4AC9-9047-D5788ECDAA16}" type="presOf" srcId="{3D2E51E4-D96D-423A-812F-00B56A160999}" destId="{0B60FAB1-C4C7-443C-8386-AE6F8519D0F3}" srcOrd="0" destOrd="0" presId="urn:microsoft.com/office/officeart/2005/8/layout/radial6"/>
    <dgm:cxn modelId="{276ABB05-26AC-4D9A-BD0B-CB557B136B8A}" type="presOf" srcId="{1380D326-2D1F-4008-B400-EEC7B136733E}" destId="{F7AD471D-BF6A-4CCE-A500-D9710C9316C7}" srcOrd="0" destOrd="0" presId="urn:microsoft.com/office/officeart/2005/8/layout/radial6"/>
    <dgm:cxn modelId="{0BB40D41-4BE8-48D9-A5EB-D7C1482AFDED}" type="presOf" srcId="{81337F68-E573-4BD3-8529-7D5BCE7597F9}" destId="{D6198AA0-93B7-4B01-812A-5C933CE08664}" srcOrd="0" destOrd="0" presId="urn:microsoft.com/office/officeart/2005/8/layout/radial6"/>
    <dgm:cxn modelId="{9004A37C-8215-4BBE-ADFC-90145B255C4B}" srcId="{263EDF6D-5650-48D2-AE09-9FFE6B1A7777}" destId="{882B56EB-BDB2-44FF-AFDE-79B70ECC44A2}" srcOrd="1" destOrd="0" parTransId="{E96F3091-6BB4-4EC1-ADE0-303623EE3919}" sibTransId="{22D06953-27E5-40B1-9B71-1D59319E2459}"/>
    <dgm:cxn modelId="{A9CB1994-E236-4C77-AABE-F1FEA02456DE}" type="presOf" srcId="{C62AFDDC-F351-4612-8454-08C32EDAEE57}" destId="{DA7D45AA-8D10-42B4-B83B-B76E97067BBA}" srcOrd="0" destOrd="0" presId="urn:microsoft.com/office/officeart/2005/8/layout/radial6"/>
    <dgm:cxn modelId="{8BABCB4E-1A07-47E8-994B-0E84C1C60C77}" type="presOf" srcId="{2C694B9C-2345-4625-93D2-8B9C94851198}" destId="{436D99E6-95D1-4B32-97CC-77B4395DA799}" srcOrd="0" destOrd="0" presId="urn:microsoft.com/office/officeart/2005/8/layout/radial6"/>
    <dgm:cxn modelId="{AE0B2B41-5D96-4A3C-8654-AD3D03237A23}" type="presOf" srcId="{BDB2BF7F-7802-4A39-BC9C-0332486FD320}" destId="{829A687E-B2D0-41DB-95BE-F1DD0A16DE54}" srcOrd="0" destOrd="0" presId="urn:microsoft.com/office/officeart/2005/8/layout/radial6"/>
    <dgm:cxn modelId="{2E96F16A-C3AA-48D2-8DFE-397D58B7F2A4}" type="presOf" srcId="{882B56EB-BDB2-44FF-AFDE-79B70ECC44A2}" destId="{C6BFFB65-0FAB-49D1-9FC4-E76B066054D5}" srcOrd="0" destOrd="0" presId="urn:microsoft.com/office/officeart/2005/8/layout/radial6"/>
    <dgm:cxn modelId="{900946AC-00A7-4210-809A-E38B54B69994}" type="presOf" srcId="{D308D3D4-A4B0-41F4-A958-AFAC8E8C93CC}" destId="{78635FBC-224C-4941-AC13-D3D12BE7C61B}" srcOrd="0" destOrd="0" presId="urn:microsoft.com/office/officeart/2005/8/layout/radial6"/>
    <dgm:cxn modelId="{3FB29EBE-1D12-4649-A0F3-FA49642B826D}" type="presOf" srcId="{22D06953-27E5-40B1-9B71-1D59319E2459}" destId="{05577ECB-7986-4871-9AB6-0BF03301686D}" srcOrd="0" destOrd="0" presId="urn:microsoft.com/office/officeart/2005/8/layout/radial6"/>
    <dgm:cxn modelId="{7DAA6A76-2D99-48D8-9A28-5A62C19793E6}" srcId="{263EDF6D-5650-48D2-AE09-9FFE6B1A7777}" destId="{BDB2BF7F-7802-4A39-BC9C-0332486FD320}" srcOrd="12" destOrd="0" parTransId="{1DDA3DB7-1568-45C4-BB5C-D11513E54393}" sibTransId="{B1B82962-27F4-46E1-B1BF-FC6D7DEA2C98}"/>
    <dgm:cxn modelId="{72718E6B-711C-4E05-AF03-206EE00152F2}" type="presOf" srcId="{6A4C551C-A292-474F-9B3F-D55BEA6ADD45}" destId="{A533CFAB-0590-4F14-817B-745A16C51E47}" srcOrd="0" destOrd="0" presId="urn:microsoft.com/office/officeart/2005/8/layout/radial6"/>
    <dgm:cxn modelId="{74058A62-C8A3-4854-AF63-8DE450BF06D0}" type="presOf" srcId="{98F289E8-3B91-4859-B80C-6A538C7AD270}" destId="{AB6D5BA7-A8B2-40CF-99D4-733CF215AFC1}" srcOrd="0" destOrd="0" presId="urn:microsoft.com/office/officeart/2005/8/layout/radial6"/>
    <dgm:cxn modelId="{D8E8B793-003E-4B7F-BDA6-F99258ED794A}" srcId="{263EDF6D-5650-48D2-AE09-9FFE6B1A7777}" destId="{73E6B4EC-494F-49AE-9F6D-4C45A2423DCF}" srcOrd="2" destOrd="0" parTransId="{1F0D69D2-83DC-4468-9E7F-9E87D78501FE}" sibTransId="{98F289E8-3B91-4859-B80C-6A538C7AD270}"/>
    <dgm:cxn modelId="{42F605F8-AB9C-49F5-9B2A-EC764EC06B23}" type="presOf" srcId="{3B8B870C-E136-4D29-A5B0-6EC19496CFEF}" destId="{CC819706-3B63-4F4C-8FC6-84D8B41ECF9F}" srcOrd="0" destOrd="0" presId="urn:microsoft.com/office/officeart/2005/8/layout/radial6"/>
    <dgm:cxn modelId="{BD510D51-744E-450B-880F-FBD08C35C96E}" srcId="{263EDF6D-5650-48D2-AE09-9FFE6B1A7777}" destId="{3B8B870C-E136-4D29-A5B0-6EC19496CFEF}" srcOrd="0" destOrd="0" parTransId="{396B73E5-3275-45F6-B269-A2FF4E3747DF}" sibTransId="{8A46042F-6627-4944-A706-E3D5AB728BFD}"/>
    <dgm:cxn modelId="{6BF746B0-D2D2-4A52-9CBD-ADC445608A64}" type="presOf" srcId="{87FC35CC-E0BF-440C-BC0D-1A9BEAA257DF}" destId="{5AF686E5-DB7C-467D-AF80-B165E4A36153}" srcOrd="0" destOrd="0" presId="urn:microsoft.com/office/officeart/2005/8/layout/radial6"/>
    <dgm:cxn modelId="{75103C50-C52E-477E-95EB-49B2B788F802}" type="presOf" srcId="{23338751-21A9-4595-9916-4959A1E2D516}" destId="{2645D5C4-EDF5-41E6-9D2E-F1B97D61810F}" srcOrd="0" destOrd="0" presId="urn:microsoft.com/office/officeart/2005/8/layout/radial6"/>
    <dgm:cxn modelId="{F6A1DBF3-9A95-46A7-9BEB-FDEE049A93A4}" type="presOf" srcId="{91D43F5A-02C5-4D98-8D18-C28B89D34867}" destId="{E8EF19D6-F92A-4D07-B9C5-C83357EFB228}" srcOrd="0" destOrd="0" presId="urn:microsoft.com/office/officeart/2005/8/layout/radial6"/>
    <dgm:cxn modelId="{4A0FDE53-02A6-4E5D-90CF-2C2A4D7685A7}" type="presOf" srcId="{9902DEF7-66CF-4205-BA84-5AA6B5DE9BF8}" destId="{45A3860E-F19D-450D-9B40-D56E055E0E13}" srcOrd="0" destOrd="0" presId="urn:microsoft.com/office/officeart/2005/8/layout/radial6"/>
    <dgm:cxn modelId="{1524EB7D-2C98-4DB4-A746-E207D50F2BA3}" srcId="{263EDF6D-5650-48D2-AE09-9FFE6B1A7777}" destId="{2C694B9C-2345-4625-93D2-8B9C94851198}" srcOrd="9" destOrd="0" parTransId="{ABC4FB92-B97E-4E15-BB83-7F1DB6C6D958}" sibTransId="{87FC35CC-E0BF-440C-BC0D-1A9BEAA257DF}"/>
    <dgm:cxn modelId="{7C2F3F4D-46C5-47ED-A29C-EFF0DADD8EF5}" type="presOf" srcId="{DD30C616-AD95-49E1-96FE-8923BFC5A6A7}" destId="{D954FCB4-4599-4830-B997-E5395CCBC4A8}" srcOrd="0" destOrd="0" presId="urn:microsoft.com/office/officeart/2005/8/layout/radial6"/>
    <dgm:cxn modelId="{5A7437CB-6DA3-41FD-B7D2-A27CAEA3E8CA}" srcId="{263EDF6D-5650-48D2-AE09-9FFE6B1A7777}" destId="{C62AFDDC-F351-4612-8454-08C32EDAEE57}" srcOrd="10" destOrd="0" parTransId="{C02178A1-C995-4220-AB3F-043198FF66A3}" sibTransId="{3F08CB4A-551D-4035-BF9F-E2209E7813F6}"/>
    <dgm:cxn modelId="{8DCD4758-4668-4B02-BE77-0308252B4029}" type="presOf" srcId="{48367778-EEEF-4B4C-89FA-096B3C4E9DA7}" destId="{69C6C35B-7999-44C3-A22B-40B13D2D8ECD}" srcOrd="0" destOrd="0" presId="urn:microsoft.com/office/officeart/2005/8/layout/radial6"/>
    <dgm:cxn modelId="{B2008C01-5599-4C43-AA36-9EBF0B1A065E}" type="presParOf" srcId="{2645D5C4-EDF5-41E6-9D2E-F1B97D61810F}" destId="{2118FED0-5836-481F-9E66-5E0A6100A8F9}" srcOrd="0" destOrd="0" presId="urn:microsoft.com/office/officeart/2005/8/layout/radial6"/>
    <dgm:cxn modelId="{9F224EE3-CA67-40CA-8370-D42D47EDAE50}" type="presParOf" srcId="{2645D5C4-EDF5-41E6-9D2E-F1B97D61810F}" destId="{CC819706-3B63-4F4C-8FC6-84D8B41ECF9F}" srcOrd="1" destOrd="0" presId="urn:microsoft.com/office/officeart/2005/8/layout/radial6"/>
    <dgm:cxn modelId="{F5ED354C-72EF-4378-BD7D-40CA38335AC5}" type="presParOf" srcId="{2645D5C4-EDF5-41E6-9D2E-F1B97D61810F}" destId="{4223025E-604C-4066-8B72-DA370921832D}" srcOrd="2" destOrd="0" presId="urn:microsoft.com/office/officeart/2005/8/layout/radial6"/>
    <dgm:cxn modelId="{5C2981AA-D47C-4ACC-A288-800D6F8FBF90}" type="presParOf" srcId="{2645D5C4-EDF5-41E6-9D2E-F1B97D61810F}" destId="{4FA556E2-453F-41E9-9C97-A20247EFD057}" srcOrd="3" destOrd="0" presId="urn:microsoft.com/office/officeart/2005/8/layout/radial6"/>
    <dgm:cxn modelId="{2ED85C72-D800-4B7B-9905-703F4C8BEB00}" type="presParOf" srcId="{2645D5C4-EDF5-41E6-9D2E-F1B97D61810F}" destId="{C6BFFB65-0FAB-49D1-9FC4-E76B066054D5}" srcOrd="4" destOrd="0" presId="urn:microsoft.com/office/officeart/2005/8/layout/radial6"/>
    <dgm:cxn modelId="{FE6F4915-DDD9-453F-A3E3-E574E297581D}" type="presParOf" srcId="{2645D5C4-EDF5-41E6-9D2E-F1B97D61810F}" destId="{4798C05B-3A22-45F3-9929-77D3B3CD12CE}" srcOrd="5" destOrd="0" presId="urn:microsoft.com/office/officeart/2005/8/layout/radial6"/>
    <dgm:cxn modelId="{B07963FF-E4EB-4759-A4E6-6FC3309B6165}" type="presParOf" srcId="{2645D5C4-EDF5-41E6-9D2E-F1B97D61810F}" destId="{05577ECB-7986-4871-9AB6-0BF03301686D}" srcOrd="6" destOrd="0" presId="urn:microsoft.com/office/officeart/2005/8/layout/radial6"/>
    <dgm:cxn modelId="{9A478726-E11F-45FF-8BF0-71DE1D28BCD4}" type="presParOf" srcId="{2645D5C4-EDF5-41E6-9D2E-F1B97D61810F}" destId="{014B20AE-4FE3-4D7E-B57C-F93359229D66}" srcOrd="7" destOrd="0" presId="urn:microsoft.com/office/officeart/2005/8/layout/radial6"/>
    <dgm:cxn modelId="{CE087BE3-D61E-49EE-971A-C773DF8F233C}" type="presParOf" srcId="{2645D5C4-EDF5-41E6-9D2E-F1B97D61810F}" destId="{15F8061C-3F0E-4BA0-A965-BAC2DB118CCD}" srcOrd="8" destOrd="0" presId="urn:microsoft.com/office/officeart/2005/8/layout/radial6"/>
    <dgm:cxn modelId="{6C8FFA51-A2D9-46FA-B969-7310E7EBF5FC}" type="presParOf" srcId="{2645D5C4-EDF5-41E6-9D2E-F1B97D61810F}" destId="{AB6D5BA7-A8B2-40CF-99D4-733CF215AFC1}" srcOrd="9" destOrd="0" presId="urn:microsoft.com/office/officeart/2005/8/layout/radial6"/>
    <dgm:cxn modelId="{F616E93F-4D94-4C06-8E42-B51BD8101D15}" type="presParOf" srcId="{2645D5C4-EDF5-41E6-9D2E-F1B97D61810F}" destId="{C18D782F-49D7-4E1F-BC2F-6E176128D106}" srcOrd="10" destOrd="0" presId="urn:microsoft.com/office/officeart/2005/8/layout/radial6"/>
    <dgm:cxn modelId="{C1651E70-50E9-49A8-A319-B3B2492E2C81}" type="presParOf" srcId="{2645D5C4-EDF5-41E6-9D2E-F1B97D61810F}" destId="{8A4869CF-EAD5-4714-9B00-2914D26CC0AE}" srcOrd="11" destOrd="0" presId="urn:microsoft.com/office/officeart/2005/8/layout/radial6"/>
    <dgm:cxn modelId="{D9337546-B8CA-43A5-ADEA-CBAF33B26CB0}" type="presParOf" srcId="{2645D5C4-EDF5-41E6-9D2E-F1B97D61810F}" destId="{A2B6B2FA-6769-4ADE-A691-26E5145E3E11}" srcOrd="12" destOrd="0" presId="urn:microsoft.com/office/officeart/2005/8/layout/radial6"/>
    <dgm:cxn modelId="{42CCA4F0-F9C3-45D4-8724-E1C7792903F4}" type="presParOf" srcId="{2645D5C4-EDF5-41E6-9D2E-F1B97D61810F}" destId="{78635FBC-224C-4941-AC13-D3D12BE7C61B}" srcOrd="13" destOrd="0" presId="urn:microsoft.com/office/officeart/2005/8/layout/radial6"/>
    <dgm:cxn modelId="{47AA464E-86A0-4E8A-97CF-A4906F67D83C}" type="presParOf" srcId="{2645D5C4-EDF5-41E6-9D2E-F1B97D61810F}" destId="{056B7D3C-77F9-439E-AFA1-A85423B74342}" srcOrd="14" destOrd="0" presId="urn:microsoft.com/office/officeart/2005/8/layout/radial6"/>
    <dgm:cxn modelId="{51EEE977-D04E-48B0-9DD2-3969A65F85CE}" type="presParOf" srcId="{2645D5C4-EDF5-41E6-9D2E-F1B97D61810F}" destId="{D954FCB4-4599-4830-B997-E5395CCBC4A8}" srcOrd="15" destOrd="0" presId="urn:microsoft.com/office/officeart/2005/8/layout/radial6"/>
    <dgm:cxn modelId="{D2474A60-340A-4C60-8D80-29AB60976081}" type="presParOf" srcId="{2645D5C4-EDF5-41E6-9D2E-F1B97D61810F}" destId="{A533CFAB-0590-4F14-817B-745A16C51E47}" srcOrd="16" destOrd="0" presId="urn:microsoft.com/office/officeart/2005/8/layout/radial6"/>
    <dgm:cxn modelId="{8F5527C8-D1E9-49C2-8E48-164BA5AB00FD}" type="presParOf" srcId="{2645D5C4-EDF5-41E6-9D2E-F1B97D61810F}" destId="{EB4C390D-0622-4DD4-807E-7FD84B6F683E}" srcOrd="17" destOrd="0" presId="urn:microsoft.com/office/officeart/2005/8/layout/radial6"/>
    <dgm:cxn modelId="{C1DC6DB6-CD01-4E85-BA55-645B48A8EEE2}" type="presParOf" srcId="{2645D5C4-EDF5-41E6-9D2E-F1B97D61810F}" destId="{69C6C35B-7999-44C3-A22B-40B13D2D8ECD}" srcOrd="18" destOrd="0" presId="urn:microsoft.com/office/officeart/2005/8/layout/radial6"/>
    <dgm:cxn modelId="{36AA299A-B44E-4907-8025-D3BC95FA6AF1}" type="presParOf" srcId="{2645D5C4-EDF5-41E6-9D2E-F1B97D61810F}" destId="{D6198AA0-93B7-4B01-812A-5C933CE08664}" srcOrd="19" destOrd="0" presId="urn:microsoft.com/office/officeart/2005/8/layout/radial6"/>
    <dgm:cxn modelId="{8045F899-D7C8-4044-924C-0D68C8FEB2B2}" type="presParOf" srcId="{2645D5C4-EDF5-41E6-9D2E-F1B97D61810F}" destId="{F73B5BB9-8491-4683-844E-DD39D42CF630}" srcOrd="20" destOrd="0" presId="urn:microsoft.com/office/officeart/2005/8/layout/radial6"/>
    <dgm:cxn modelId="{B8605726-C6D0-4729-B0BF-9A915802AA2E}" type="presParOf" srcId="{2645D5C4-EDF5-41E6-9D2E-F1B97D61810F}" destId="{F7AD471D-BF6A-4CCE-A500-D9710C9316C7}" srcOrd="21" destOrd="0" presId="urn:microsoft.com/office/officeart/2005/8/layout/radial6"/>
    <dgm:cxn modelId="{6DC1894F-112A-4517-9A67-060CA4452EEC}" type="presParOf" srcId="{2645D5C4-EDF5-41E6-9D2E-F1B97D61810F}" destId="{97A05CAE-EE92-45DA-B7C4-54A396343488}" srcOrd="22" destOrd="0" presId="urn:microsoft.com/office/officeart/2005/8/layout/radial6"/>
    <dgm:cxn modelId="{51C8EFB5-3F13-4D5C-A995-7BB1D87E1209}" type="presParOf" srcId="{2645D5C4-EDF5-41E6-9D2E-F1B97D61810F}" destId="{D791B608-E93D-4982-994A-71152A1E6EC2}" srcOrd="23" destOrd="0" presId="urn:microsoft.com/office/officeart/2005/8/layout/radial6"/>
    <dgm:cxn modelId="{5D286CBC-7779-48A8-B7EB-89848AABBB6F}" type="presParOf" srcId="{2645D5C4-EDF5-41E6-9D2E-F1B97D61810F}" destId="{771A6499-7080-4A17-A6D9-20AC7A76C13D}" srcOrd="24" destOrd="0" presId="urn:microsoft.com/office/officeart/2005/8/layout/radial6"/>
    <dgm:cxn modelId="{5414AA58-C91E-44EF-914C-5BA47403C078}" type="presParOf" srcId="{2645D5C4-EDF5-41E6-9D2E-F1B97D61810F}" destId="{45A3860E-F19D-450D-9B40-D56E055E0E13}" srcOrd="25" destOrd="0" presId="urn:microsoft.com/office/officeart/2005/8/layout/radial6"/>
    <dgm:cxn modelId="{DAB6F4B0-77C2-418A-B365-0717A5AEF61B}" type="presParOf" srcId="{2645D5C4-EDF5-41E6-9D2E-F1B97D61810F}" destId="{7697FEE2-A181-47C3-A86E-7550B9CCDE0D}" srcOrd="26" destOrd="0" presId="urn:microsoft.com/office/officeart/2005/8/layout/radial6"/>
    <dgm:cxn modelId="{C4B7A69F-9C19-420C-BAD4-21CA4D84E461}" type="presParOf" srcId="{2645D5C4-EDF5-41E6-9D2E-F1B97D61810F}" destId="{C7314867-47A6-434D-83E5-B91318C5CD3E}" srcOrd="27" destOrd="0" presId="urn:microsoft.com/office/officeart/2005/8/layout/radial6"/>
    <dgm:cxn modelId="{FD035910-004C-4C2F-A4D0-B768A2A3E54B}" type="presParOf" srcId="{2645D5C4-EDF5-41E6-9D2E-F1B97D61810F}" destId="{436D99E6-95D1-4B32-97CC-77B4395DA799}" srcOrd="28" destOrd="0" presId="urn:microsoft.com/office/officeart/2005/8/layout/radial6"/>
    <dgm:cxn modelId="{71910059-FC81-4B2A-ADE9-CA713EBFFFBC}" type="presParOf" srcId="{2645D5C4-EDF5-41E6-9D2E-F1B97D61810F}" destId="{E707F577-0252-426A-BE39-46B4442E14BA}" srcOrd="29" destOrd="0" presId="urn:microsoft.com/office/officeart/2005/8/layout/radial6"/>
    <dgm:cxn modelId="{74BAD2EE-A19C-48EC-9D85-6B900C5B7D1B}" type="presParOf" srcId="{2645D5C4-EDF5-41E6-9D2E-F1B97D61810F}" destId="{5AF686E5-DB7C-467D-AF80-B165E4A36153}" srcOrd="30" destOrd="0" presId="urn:microsoft.com/office/officeart/2005/8/layout/radial6"/>
    <dgm:cxn modelId="{192FC6EF-003A-4276-A2DB-4EB630A410CB}" type="presParOf" srcId="{2645D5C4-EDF5-41E6-9D2E-F1B97D61810F}" destId="{DA7D45AA-8D10-42B4-B83B-B76E97067BBA}" srcOrd="31" destOrd="0" presId="urn:microsoft.com/office/officeart/2005/8/layout/radial6"/>
    <dgm:cxn modelId="{F1233BF0-3690-4965-B9C8-97299F36391F}" type="presParOf" srcId="{2645D5C4-EDF5-41E6-9D2E-F1B97D61810F}" destId="{7C979820-F3C1-4704-A730-9E4B4C578194}" srcOrd="32" destOrd="0" presId="urn:microsoft.com/office/officeart/2005/8/layout/radial6"/>
    <dgm:cxn modelId="{2F6905E7-0EFC-4D14-BF57-6DE77DF9E1A0}" type="presParOf" srcId="{2645D5C4-EDF5-41E6-9D2E-F1B97D61810F}" destId="{D8C598C3-E68E-4947-8D28-2EFE1B04B267}" srcOrd="33" destOrd="0" presId="urn:microsoft.com/office/officeart/2005/8/layout/radial6"/>
    <dgm:cxn modelId="{C550A813-965A-4AD0-A9E8-30998979C37F}" type="presParOf" srcId="{2645D5C4-EDF5-41E6-9D2E-F1B97D61810F}" destId="{E8EF19D6-F92A-4D07-B9C5-C83357EFB228}" srcOrd="34" destOrd="0" presId="urn:microsoft.com/office/officeart/2005/8/layout/radial6"/>
    <dgm:cxn modelId="{07B40A84-5176-4BCB-BD5D-95E3705C38DB}" type="presParOf" srcId="{2645D5C4-EDF5-41E6-9D2E-F1B97D61810F}" destId="{7E6CA575-2ED5-4F89-B662-8ECD40FE15E5}" srcOrd="35" destOrd="0" presId="urn:microsoft.com/office/officeart/2005/8/layout/radial6"/>
    <dgm:cxn modelId="{C9812F93-32A5-403E-BC34-940908A5943E}" type="presParOf" srcId="{2645D5C4-EDF5-41E6-9D2E-F1B97D61810F}" destId="{0B60FAB1-C4C7-443C-8386-AE6F8519D0F3}" srcOrd="36" destOrd="0" presId="urn:microsoft.com/office/officeart/2005/8/layout/radial6"/>
    <dgm:cxn modelId="{08A2BBEE-0DCF-4A30-A844-2D8602430C1A}" type="presParOf" srcId="{2645D5C4-EDF5-41E6-9D2E-F1B97D61810F}" destId="{829A687E-B2D0-41DB-95BE-F1DD0A16DE54}" srcOrd="37" destOrd="0" presId="urn:microsoft.com/office/officeart/2005/8/layout/radial6"/>
    <dgm:cxn modelId="{7A75FEB4-4EDF-4570-BBAE-CAA85CA160B8}" type="presParOf" srcId="{2645D5C4-EDF5-41E6-9D2E-F1B97D61810F}" destId="{E7514BDD-6034-40B0-AC6D-28610A9CE73E}" srcOrd="38" destOrd="0" presId="urn:microsoft.com/office/officeart/2005/8/layout/radial6"/>
    <dgm:cxn modelId="{B75ECB8B-01ED-4E67-99A6-4DC7E7C59986}" type="presParOf" srcId="{2645D5C4-EDF5-41E6-9D2E-F1B97D61810F}" destId="{279D72E3-2054-427E-B8B8-140283CF5B35}" srcOrd="39"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B89F06-D2EC-494F-9CB5-774BA0820AC0}">
      <dsp:nvSpPr>
        <dsp:cNvPr id="0" name=""/>
        <dsp:cNvSpPr/>
      </dsp:nvSpPr>
      <dsp:spPr>
        <a:xfrm>
          <a:off x="1991359" y="40639"/>
          <a:ext cx="2113280" cy="2113280"/>
        </a:xfrm>
        <a:prstGeom prst="ellipse">
          <a:avLst/>
        </a:prstGeom>
        <a:gradFill rotWithShape="0">
          <a:gsLst>
            <a:gs pos="0">
              <a:schemeClr val="accent5">
                <a:shade val="80000"/>
                <a:alpha val="50000"/>
                <a:hueOff val="0"/>
                <a:satOff val="0"/>
                <a:lumOff val="0"/>
                <a:alphaOff val="0"/>
                <a:shade val="51000"/>
                <a:satMod val="130000"/>
              </a:schemeClr>
            </a:gs>
            <a:gs pos="80000">
              <a:schemeClr val="accent5">
                <a:shade val="80000"/>
                <a:alpha val="50000"/>
                <a:hueOff val="0"/>
                <a:satOff val="0"/>
                <a:lumOff val="0"/>
                <a:alphaOff val="0"/>
                <a:shade val="93000"/>
                <a:satMod val="130000"/>
              </a:schemeClr>
            </a:gs>
            <a:gs pos="100000">
              <a:schemeClr val="accent5">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rial" pitchFamily="34" charset="0"/>
              <a:cs typeface="Arial" pitchFamily="34" charset="0"/>
            </a:rPr>
            <a:t>Add Text</a:t>
          </a:r>
          <a:endParaRPr lang="en-US" sz="2000" b="1" kern="1200" dirty="0">
            <a:solidFill>
              <a:schemeClr val="bg1"/>
            </a:solidFill>
            <a:latin typeface="Arial" pitchFamily="34" charset="0"/>
            <a:cs typeface="Arial" pitchFamily="34" charset="0"/>
          </a:endParaRPr>
        </a:p>
      </dsp:txBody>
      <dsp:txXfrm>
        <a:off x="2235200" y="325119"/>
        <a:ext cx="1625600" cy="670560"/>
      </dsp:txXfrm>
    </dsp:sp>
    <dsp:sp modelId="{0FFD6D94-D504-43E1-B1F5-EB28E0C3AAE4}">
      <dsp:nvSpPr>
        <dsp:cNvPr id="0" name=""/>
        <dsp:cNvSpPr/>
      </dsp:nvSpPr>
      <dsp:spPr>
        <a:xfrm>
          <a:off x="2889985" y="975359"/>
          <a:ext cx="2113280" cy="2113280"/>
        </a:xfrm>
        <a:prstGeom prst="ellipse">
          <a:avLst/>
        </a:prstGeom>
        <a:gradFill rotWithShape="0">
          <a:gsLst>
            <a:gs pos="0">
              <a:schemeClr val="accent5">
                <a:shade val="80000"/>
                <a:alpha val="50000"/>
                <a:hueOff val="68408"/>
                <a:satOff val="-746"/>
                <a:lumOff val="8526"/>
                <a:alphaOff val="0"/>
                <a:shade val="51000"/>
                <a:satMod val="130000"/>
              </a:schemeClr>
            </a:gs>
            <a:gs pos="80000">
              <a:schemeClr val="accent5">
                <a:shade val="80000"/>
                <a:alpha val="50000"/>
                <a:hueOff val="68408"/>
                <a:satOff val="-746"/>
                <a:lumOff val="8526"/>
                <a:alphaOff val="0"/>
                <a:shade val="93000"/>
                <a:satMod val="130000"/>
              </a:schemeClr>
            </a:gs>
            <a:gs pos="100000">
              <a:schemeClr val="accent5">
                <a:shade val="80000"/>
                <a:alpha val="50000"/>
                <a:hueOff val="68408"/>
                <a:satOff val="-746"/>
                <a:lumOff val="85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rial" pitchFamily="34" charset="0"/>
              <a:cs typeface="Arial" pitchFamily="34" charset="0"/>
            </a:rPr>
            <a:t>Add Text</a:t>
          </a:r>
          <a:endParaRPr lang="en-US" sz="2000" b="1" kern="1200" dirty="0">
            <a:solidFill>
              <a:schemeClr val="bg1"/>
            </a:solidFill>
            <a:latin typeface="Arial" pitchFamily="34" charset="0"/>
            <a:cs typeface="Arial" pitchFamily="34" charset="0"/>
          </a:endParaRPr>
        </a:p>
      </dsp:txBody>
      <dsp:txXfrm>
        <a:off x="4027905" y="1219200"/>
        <a:ext cx="812800" cy="1625600"/>
      </dsp:txXfrm>
    </dsp:sp>
    <dsp:sp modelId="{B7FE039B-44B0-499C-A891-085B6AC66AD8}">
      <dsp:nvSpPr>
        <dsp:cNvPr id="0" name=""/>
        <dsp:cNvSpPr/>
      </dsp:nvSpPr>
      <dsp:spPr>
        <a:xfrm>
          <a:off x="1991359" y="1910080"/>
          <a:ext cx="2113280" cy="2113280"/>
        </a:xfrm>
        <a:prstGeom prst="ellipse">
          <a:avLst/>
        </a:prstGeom>
        <a:gradFill rotWithShape="0">
          <a:gsLst>
            <a:gs pos="0">
              <a:schemeClr val="accent5">
                <a:shade val="80000"/>
                <a:alpha val="50000"/>
                <a:hueOff val="136816"/>
                <a:satOff val="-1492"/>
                <a:lumOff val="17053"/>
                <a:alphaOff val="0"/>
                <a:shade val="51000"/>
                <a:satMod val="130000"/>
              </a:schemeClr>
            </a:gs>
            <a:gs pos="80000">
              <a:schemeClr val="accent5">
                <a:shade val="80000"/>
                <a:alpha val="50000"/>
                <a:hueOff val="136816"/>
                <a:satOff val="-1492"/>
                <a:lumOff val="17053"/>
                <a:alphaOff val="0"/>
                <a:shade val="93000"/>
                <a:satMod val="130000"/>
              </a:schemeClr>
            </a:gs>
            <a:gs pos="100000">
              <a:schemeClr val="accent5">
                <a:shade val="80000"/>
                <a:alpha val="50000"/>
                <a:hueOff val="136816"/>
                <a:satOff val="-1492"/>
                <a:lumOff val="1705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rial" pitchFamily="34" charset="0"/>
              <a:cs typeface="Arial" pitchFamily="34" charset="0"/>
            </a:rPr>
            <a:t>Add Text</a:t>
          </a:r>
          <a:endParaRPr lang="en-US" sz="2000" b="1" kern="1200" dirty="0">
            <a:solidFill>
              <a:schemeClr val="bg1"/>
            </a:solidFill>
            <a:latin typeface="Arial" pitchFamily="34" charset="0"/>
            <a:cs typeface="Arial" pitchFamily="34" charset="0"/>
          </a:endParaRPr>
        </a:p>
      </dsp:txBody>
      <dsp:txXfrm>
        <a:off x="2235200" y="3068320"/>
        <a:ext cx="1625600" cy="670560"/>
      </dsp:txXfrm>
    </dsp:sp>
    <dsp:sp modelId="{F959F340-90A6-41FB-BFE3-030214645FDD}">
      <dsp:nvSpPr>
        <dsp:cNvPr id="0" name=""/>
        <dsp:cNvSpPr/>
      </dsp:nvSpPr>
      <dsp:spPr>
        <a:xfrm>
          <a:off x="1056640" y="975359"/>
          <a:ext cx="2113280" cy="2113280"/>
        </a:xfrm>
        <a:prstGeom prst="ellipse">
          <a:avLst/>
        </a:prstGeom>
        <a:gradFill rotWithShape="0">
          <a:gsLst>
            <a:gs pos="0">
              <a:schemeClr val="accent5">
                <a:shade val="80000"/>
                <a:alpha val="50000"/>
                <a:hueOff val="205224"/>
                <a:satOff val="-2238"/>
                <a:lumOff val="25579"/>
                <a:alphaOff val="0"/>
                <a:shade val="51000"/>
                <a:satMod val="130000"/>
              </a:schemeClr>
            </a:gs>
            <a:gs pos="80000">
              <a:schemeClr val="accent5">
                <a:shade val="80000"/>
                <a:alpha val="50000"/>
                <a:hueOff val="205224"/>
                <a:satOff val="-2238"/>
                <a:lumOff val="25579"/>
                <a:alphaOff val="0"/>
                <a:shade val="93000"/>
                <a:satMod val="130000"/>
              </a:schemeClr>
            </a:gs>
            <a:gs pos="100000">
              <a:schemeClr val="accent5">
                <a:shade val="80000"/>
                <a:alpha val="50000"/>
                <a:hueOff val="205224"/>
                <a:satOff val="-2238"/>
                <a:lumOff val="255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rial" pitchFamily="34" charset="0"/>
              <a:cs typeface="Arial" pitchFamily="34" charset="0"/>
            </a:rPr>
            <a:t>Add Text </a:t>
          </a:r>
          <a:endParaRPr lang="en-US" sz="2000" b="1" kern="1200" dirty="0">
            <a:solidFill>
              <a:schemeClr val="bg1"/>
            </a:solidFill>
            <a:latin typeface="Arial" pitchFamily="34" charset="0"/>
            <a:cs typeface="Arial" pitchFamily="34" charset="0"/>
          </a:endParaRPr>
        </a:p>
      </dsp:txBody>
      <dsp:txXfrm>
        <a:off x="1219200" y="1219200"/>
        <a:ext cx="812800" cy="16256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1745E4-AE21-4BD0-A6BC-3F8E8FAC70A4}">
      <dsp:nvSpPr>
        <dsp:cNvPr id="0" name=""/>
        <dsp:cNvSpPr/>
      </dsp:nvSpPr>
      <dsp:spPr>
        <a:xfrm>
          <a:off x="1385214" y="233679"/>
          <a:ext cx="3413760" cy="3413760"/>
        </a:xfrm>
        <a:prstGeom prst="pie">
          <a:avLst>
            <a:gd name="adj1" fmla="val 16200000"/>
            <a:gd name="adj2" fmla="val 19285716"/>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	</a:t>
          </a:r>
          <a:endParaRPr lang="en-US" sz="2000" b="1" kern="1200" dirty="0">
            <a:latin typeface="Arial" pitchFamily="34" charset="0"/>
            <a:cs typeface="Arial" pitchFamily="34" charset="0"/>
          </a:endParaRPr>
        </a:p>
      </dsp:txBody>
      <dsp:txXfrm>
        <a:off x="3125825" y="558800"/>
        <a:ext cx="934720" cy="589280"/>
      </dsp:txXfrm>
    </dsp:sp>
    <dsp:sp modelId="{E7BAEFD0-B53A-4BC0-B01E-A6614512A590}">
      <dsp:nvSpPr>
        <dsp:cNvPr id="0" name=""/>
        <dsp:cNvSpPr/>
      </dsp:nvSpPr>
      <dsp:spPr>
        <a:xfrm>
          <a:off x="1311056" y="440934"/>
          <a:ext cx="3413760" cy="3413760"/>
        </a:xfrm>
        <a:prstGeom prst="pie">
          <a:avLst>
            <a:gd name="adj1" fmla="val 19285716"/>
            <a:gd name="adj2" fmla="val 771428"/>
          </a:avLst>
        </a:prstGeom>
        <a:solidFill>
          <a:schemeClr val="accent5">
            <a:shade val="80000"/>
            <a:hueOff val="34204"/>
            <a:satOff val="-373"/>
            <a:lumOff val="42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	</a:t>
          </a:r>
          <a:endParaRPr lang="en-US" sz="2000" b="1" kern="1200" dirty="0">
            <a:latin typeface="Arial" pitchFamily="34" charset="0"/>
            <a:cs typeface="Arial" pitchFamily="34" charset="0"/>
          </a:endParaRPr>
        </a:p>
      </dsp:txBody>
      <dsp:txXfrm>
        <a:off x="3647856" y="1660134"/>
        <a:ext cx="991616" cy="629920"/>
      </dsp:txXfrm>
    </dsp:sp>
    <dsp:sp modelId="{9CDD93DF-91C1-4280-9192-B0E8DC46F882}">
      <dsp:nvSpPr>
        <dsp:cNvPr id="0" name=""/>
        <dsp:cNvSpPr/>
      </dsp:nvSpPr>
      <dsp:spPr>
        <a:xfrm>
          <a:off x="1297025" y="416560"/>
          <a:ext cx="3413760" cy="3413760"/>
        </a:xfrm>
        <a:prstGeom prst="pie">
          <a:avLst>
            <a:gd name="adj1" fmla="val 771428"/>
            <a:gd name="adj2" fmla="val 3857143"/>
          </a:avLst>
        </a:prstGeom>
        <a:solidFill>
          <a:schemeClr val="accent5">
            <a:shade val="80000"/>
            <a:hueOff val="68408"/>
            <a:satOff val="-746"/>
            <a:lumOff val="85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
          </a:r>
          <a:br>
            <a:rPr lang="en-US" sz="2000" b="1" kern="1200" dirty="0" smtClean="0">
              <a:latin typeface="Arial" pitchFamily="34" charset="0"/>
              <a:cs typeface="Arial" pitchFamily="34" charset="0"/>
            </a:rPr>
          </a:br>
          <a:r>
            <a:rPr lang="en-US" sz="2000" b="1" kern="1200" dirty="0" smtClean="0">
              <a:latin typeface="Arial" pitchFamily="34" charset="0"/>
              <a:cs typeface="Arial" pitchFamily="34" charset="0"/>
            </a:rPr>
            <a:t>Text</a:t>
          </a:r>
          <a:r>
            <a:rPr lang="en-US" sz="2400" b="1" kern="1200" dirty="0" smtClean="0">
              <a:latin typeface="Arial" pitchFamily="34" charset="0"/>
              <a:cs typeface="Arial" pitchFamily="34" charset="0"/>
            </a:rPr>
            <a:t>	</a:t>
          </a:r>
          <a:endParaRPr lang="en-US" sz="2400" b="1" kern="1200" dirty="0">
            <a:latin typeface="Arial" pitchFamily="34" charset="0"/>
            <a:cs typeface="Arial" pitchFamily="34" charset="0"/>
          </a:endParaRPr>
        </a:p>
      </dsp:txBody>
      <dsp:txXfrm>
        <a:off x="3491585" y="2448560"/>
        <a:ext cx="894080" cy="650240"/>
      </dsp:txXfrm>
    </dsp:sp>
    <dsp:sp modelId="{E0AEA837-893E-4110-AB77-6D81062A636F}">
      <dsp:nvSpPr>
        <dsp:cNvPr id="0" name=""/>
        <dsp:cNvSpPr/>
      </dsp:nvSpPr>
      <dsp:spPr>
        <a:xfrm>
          <a:off x="1297025" y="416560"/>
          <a:ext cx="3413760" cy="3413760"/>
        </a:xfrm>
        <a:prstGeom prst="pie">
          <a:avLst>
            <a:gd name="adj1" fmla="val 3857226"/>
            <a:gd name="adj2" fmla="val 6942858"/>
          </a:avLst>
        </a:prstGeom>
        <a:solidFill>
          <a:schemeClr val="accent5">
            <a:shade val="80000"/>
            <a:hueOff val="102612"/>
            <a:satOff val="-1119"/>
            <a:lumOff val="127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a:t>
          </a:r>
          <a:r>
            <a:rPr lang="en-US" sz="1900" b="1" kern="1200" dirty="0" smtClean="0">
              <a:latin typeface="Arial" pitchFamily="34" charset="0"/>
              <a:cs typeface="Arial" pitchFamily="34" charset="0"/>
            </a:rPr>
            <a:t>	</a:t>
          </a:r>
          <a:endParaRPr lang="en-US" sz="1900" b="1" kern="1200" dirty="0">
            <a:latin typeface="Arial" pitchFamily="34" charset="0"/>
            <a:cs typeface="Arial" pitchFamily="34" charset="0"/>
          </a:endParaRPr>
        </a:p>
      </dsp:txBody>
      <dsp:txXfrm>
        <a:off x="2546705" y="3098800"/>
        <a:ext cx="914400" cy="650240"/>
      </dsp:txXfrm>
    </dsp:sp>
    <dsp:sp modelId="{8CD92198-D41D-4FBD-BEFC-F768E7FD2488}">
      <dsp:nvSpPr>
        <dsp:cNvPr id="0" name=""/>
        <dsp:cNvSpPr/>
      </dsp:nvSpPr>
      <dsp:spPr>
        <a:xfrm>
          <a:off x="1297025" y="416560"/>
          <a:ext cx="3413760" cy="3413760"/>
        </a:xfrm>
        <a:prstGeom prst="pie">
          <a:avLst>
            <a:gd name="adj1" fmla="val 6942858"/>
            <a:gd name="adj2" fmla="val 10028574"/>
          </a:avLst>
        </a:prstGeom>
        <a:solidFill>
          <a:schemeClr val="accent5">
            <a:shade val="80000"/>
            <a:hueOff val="136816"/>
            <a:satOff val="-1492"/>
            <a:lumOff val="170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1" kern="1200" dirty="0" smtClean="0">
              <a:latin typeface="Arial" pitchFamily="34" charset="0"/>
              <a:cs typeface="Arial" pitchFamily="34" charset="0"/>
            </a:rPr>
            <a:t>Text	</a:t>
          </a:r>
          <a:endParaRPr lang="en-US" sz="1900" b="1" kern="1200" dirty="0">
            <a:latin typeface="Arial" pitchFamily="34" charset="0"/>
            <a:cs typeface="Arial" pitchFamily="34" charset="0"/>
          </a:endParaRPr>
        </a:p>
      </dsp:txBody>
      <dsp:txXfrm>
        <a:off x="1622145" y="2448560"/>
        <a:ext cx="894080" cy="650240"/>
      </dsp:txXfrm>
    </dsp:sp>
    <dsp:sp modelId="{9DB67AD8-2F05-4418-85BF-E769025D7FC9}">
      <dsp:nvSpPr>
        <dsp:cNvPr id="0" name=""/>
        <dsp:cNvSpPr/>
      </dsp:nvSpPr>
      <dsp:spPr>
        <a:xfrm>
          <a:off x="1297025" y="416560"/>
          <a:ext cx="3413760" cy="3413760"/>
        </a:xfrm>
        <a:prstGeom prst="pie">
          <a:avLst>
            <a:gd name="adj1" fmla="val 10028574"/>
            <a:gd name="adj2" fmla="val 13114284"/>
          </a:avLst>
        </a:prstGeom>
        <a:solidFill>
          <a:schemeClr val="accent5">
            <a:shade val="80000"/>
            <a:hueOff val="171020"/>
            <a:satOff val="-1865"/>
            <a:lumOff val="213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a:t>
          </a:r>
          <a:endParaRPr lang="en-US" sz="2000" b="1" kern="1200" dirty="0">
            <a:latin typeface="Arial" pitchFamily="34" charset="0"/>
            <a:cs typeface="Arial" pitchFamily="34" charset="0"/>
          </a:endParaRPr>
        </a:p>
      </dsp:txBody>
      <dsp:txXfrm>
        <a:off x="1382369" y="1635760"/>
        <a:ext cx="991616" cy="629920"/>
      </dsp:txXfrm>
    </dsp:sp>
    <dsp:sp modelId="{10230136-6CC1-4BCA-9284-A91C061642BC}">
      <dsp:nvSpPr>
        <dsp:cNvPr id="0" name=""/>
        <dsp:cNvSpPr/>
      </dsp:nvSpPr>
      <dsp:spPr>
        <a:xfrm>
          <a:off x="1297025" y="416560"/>
          <a:ext cx="3413760" cy="3413760"/>
        </a:xfrm>
        <a:prstGeom prst="pie">
          <a:avLst>
            <a:gd name="adj1" fmla="val 13114284"/>
            <a:gd name="adj2" fmla="val 16200000"/>
          </a:avLst>
        </a:prstGeom>
        <a:solidFill>
          <a:schemeClr val="accent5">
            <a:shade val="80000"/>
            <a:hueOff val="205224"/>
            <a:satOff val="-2238"/>
            <a:lumOff val="255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a:t>
          </a:r>
        </a:p>
      </dsp:txBody>
      <dsp:txXfrm>
        <a:off x="2036673" y="741680"/>
        <a:ext cx="934720" cy="5892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325043-C4D2-443E-9272-927E43FD1AD1}">
      <dsp:nvSpPr>
        <dsp:cNvPr id="0" name=""/>
        <dsp:cNvSpPr/>
      </dsp:nvSpPr>
      <dsp:spPr>
        <a:xfrm>
          <a:off x="916483" y="1984"/>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916483" y="1984"/>
        <a:ext cx="2030015" cy="1218009"/>
      </dsp:txXfrm>
    </dsp:sp>
    <dsp:sp modelId="{118793C7-BCEB-47C2-B8E5-6383C0EA568B}">
      <dsp:nvSpPr>
        <dsp:cNvPr id="0" name=""/>
        <dsp:cNvSpPr/>
      </dsp:nvSpPr>
      <dsp:spPr>
        <a:xfrm>
          <a:off x="3149500" y="1984"/>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3149500" y="1984"/>
        <a:ext cx="2030015" cy="1218009"/>
      </dsp:txXfrm>
    </dsp:sp>
    <dsp:sp modelId="{5086E7A2-E1CF-4C4D-B15C-786B248D4D31}">
      <dsp:nvSpPr>
        <dsp:cNvPr id="0" name=""/>
        <dsp:cNvSpPr/>
      </dsp:nvSpPr>
      <dsp:spPr>
        <a:xfrm>
          <a:off x="916483" y="1422995"/>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916483" y="1422995"/>
        <a:ext cx="2030015" cy="1218009"/>
      </dsp:txXfrm>
    </dsp:sp>
    <dsp:sp modelId="{FB0CEFC7-9A67-419E-AE0D-B8D8C537CEDC}">
      <dsp:nvSpPr>
        <dsp:cNvPr id="0" name=""/>
        <dsp:cNvSpPr/>
      </dsp:nvSpPr>
      <dsp:spPr>
        <a:xfrm>
          <a:off x="3149500" y="1422995"/>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3149500" y="1422995"/>
        <a:ext cx="2030015" cy="1218009"/>
      </dsp:txXfrm>
    </dsp:sp>
    <dsp:sp modelId="{EF163543-681F-4847-8AAC-44F574928520}">
      <dsp:nvSpPr>
        <dsp:cNvPr id="0" name=""/>
        <dsp:cNvSpPr/>
      </dsp:nvSpPr>
      <dsp:spPr>
        <a:xfrm>
          <a:off x="916483" y="2844006"/>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916483" y="2844006"/>
        <a:ext cx="2030015" cy="1218009"/>
      </dsp:txXfrm>
    </dsp:sp>
    <dsp:sp modelId="{89E7A7D8-4691-4489-9300-BBB0C0469FA4}">
      <dsp:nvSpPr>
        <dsp:cNvPr id="0" name=""/>
        <dsp:cNvSpPr/>
      </dsp:nvSpPr>
      <dsp:spPr>
        <a:xfrm>
          <a:off x="3149500" y="2844006"/>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3149500" y="2844006"/>
        <a:ext cx="2030015" cy="121800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BA57FE-05B0-4B04-B5DB-3635168C67F7}">
      <dsp:nvSpPr>
        <dsp:cNvPr id="0" name=""/>
        <dsp:cNvSpPr/>
      </dsp:nvSpPr>
      <dsp:spPr>
        <a:xfrm>
          <a:off x="0" y="85054"/>
          <a:ext cx="6096000" cy="431730"/>
        </a:xfrm>
        <a:prstGeom prst="roundRect">
          <a:avLst/>
        </a:prstGeom>
        <a:gradFill rotWithShape="0">
          <a:gsLst>
            <a:gs pos="0">
              <a:schemeClr val="accent5">
                <a:shade val="80000"/>
                <a:hueOff val="0"/>
                <a:satOff val="0"/>
                <a:lumOff val="0"/>
                <a:alphaOff val="0"/>
                <a:shade val="51000"/>
                <a:satMod val="130000"/>
              </a:schemeClr>
            </a:gs>
            <a:gs pos="80000">
              <a:schemeClr val="accent5">
                <a:shade val="80000"/>
                <a:hueOff val="0"/>
                <a:satOff val="0"/>
                <a:lumOff val="0"/>
                <a:alphaOff val="0"/>
                <a:shade val="93000"/>
                <a:satMod val="130000"/>
              </a:schemeClr>
            </a:gs>
            <a:gs pos="100000">
              <a:schemeClr val="accent5">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85054"/>
        <a:ext cx="6096000" cy="431730"/>
      </dsp:txXfrm>
    </dsp:sp>
    <dsp:sp modelId="{3C51B683-19FF-4B56-96E1-EF44577E9A79}">
      <dsp:nvSpPr>
        <dsp:cNvPr id="0" name=""/>
        <dsp:cNvSpPr/>
      </dsp:nvSpPr>
      <dsp:spPr>
        <a:xfrm>
          <a:off x="0" y="562421"/>
          <a:ext cx="6096000" cy="431730"/>
        </a:xfrm>
        <a:prstGeom prst="roundRect">
          <a:avLst/>
        </a:prstGeom>
        <a:gradFill rotWithShape="0">
          <a:gsLst>
            <a:gs pos="0">
              <a:schemeClr val="accent5">
                <a:shade val="80000"/>
                <a:hueOff val="25653"/>
                <a:satOff val="-280"/>
                <a:lumOff val="3197"/>
                <a:alphaOff val="0"/>
                <a:shade val="51000"/>
                <a:satMod val="130000"/>
              </a:schemeClr>
            </a:gs>
            <a:gs pos="80000">
              <a:schemeClr val="accent5">
                <a:shade val="80000"/>
                <a:hueOff val="25653"/>
                <a:satOff val="-280"/>
                <a:lumOff val="3197"/>
                <a:alphaOff val="0"/>
                <a:shade val="93000"/>
                <a:satMod val="130000"/>
              </a:schemeClr>
            </a:gs>
            <a:gs pos="100000">
              <a:schemeClr val="accent5">
                <a:shade val="80000"/>
                <a:hueOff val="25653"/>
                <a:satOff val="-280"/>
                <a:lumOff val="319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562421"/>
        <a:ext cx="6096000" cy="431730"/>
      </dsp:txXfrm>
    </dsp:sp>
    <dsp:sp modelId="{BE83B08A-4649-4D5F-8FF7-AABDC8F90BEF}">
      <dsp:nvSpPr>
        <dsp:cNvPr id="0" name=""/>
        <dsp:cNvSpPr/>
      </dsp:nvSpPr>
      <dsp:spPr>
        <a:xfrm>
          <a:off x="0" y="1071454"/>
          <a:ext cx="6096000" cy="431730"/>
        </a:xfrm>
        <a:prstGeom prst="roundRect">
          <a:avLst/>
        </a:prstGeom>
        <a:gradFill rotWithShape="0">
          <a:gsLst>
            <a:gs pos="0">
              <a:schemeClr val="accent5">
                <a:shade val="80000"/>
                <a:hueOff val="51306"/>
                <a:satOff val="-559"/>
                <a:lumOff val="6395"/>
                <a:alphaOff val="0"/>
                <a:shade val="51000"/>
                <a:satMod val="130000"/>
              </a:schemeClr>
            </a:gs>
            <a:gs pos="80000">
              <a:schemeClr val="accent5">
                <a:shade val="80000"/>
                <a:hueOff val="51306"/>
                <a:satOff val="-559"/>
                <a:lumOff val="6395"/>
                <a:alphaOff val="0"/>
                <a:shade val="93000"/>
                <a:satMod val="130000"/>
              </a:schemeClr>
            </a:gs>
            <a:gs pos="100000">
              <a:schemeClr val="accent5">
                <a:shade val="80000"/>
                <a:hueOff val="51306"/>
                <a:satOff val="-559"/>
                <a:lumOff val="639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1071454"/>
        <a:ext cx="6096000" cy="431730"/>
      </dsp:txXfrm>
    </dsp:sp>
    <dsp:sp modelId="{F968EEE6-2D60-4AB9-802E-C2ECA0BE1EB3}">
      <dsp:nvSpPr>
        <dsp:cNvPr id="0" name=""/>
        <dsp:cNvSpPr/>
      </dsp:nvSpPr>
      <dsp:spPr>
        <a:xfrm>
          <a:off x="0" y="1535764"/>
          <a:ext cx="6096000" cy="431730"/>
        </a:xfrm>
        <a:prstGeom prst="roundRect">
          <a:avLst/>
        </a:prstGeom>
        <a:gradFill rotWithShape="0">
          <a:gsLst>
            <a:gs pos="0">
              <a:schemeClr val="accent5">
                <a:shade val="80000"/>
                <a:hueOff val="76959"/>
                <a:satOff val="-839"/>
                <a:lumOff val="9592"/>
                <a:alphaOff val="0"/>
                <a:shade val="51000"/>
                <a:satMod val="130000"/>
              </a:schemeClr>
            </a:gs>
            <a:gs pos="80000">
              <a:schemeClr val="accent5">
                <a:shade val="80000"/>
                <a:hueOff val="76959"/>
                <a:satOff val="-839"/>
                <a:lumOff val="9592"/>
                <a:alphaOff val="0"/>
                <a:shade val="93000"/>
                <a:satMod val="130000"/>
              </a:schemeClr>
            </a:gs>
            <a:gs pos="100000">
              <a:schemeClr val="accent5">
                <a:shade val="80000"/>
                <a:hueOff val="76959"/>
                <a:satOff val="-839"/>
                <a:lumOff val="959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1535764"/>
        <a:ext cx="6096000" cy="431730"/>
      </dsp:txXfrm>
    </dsp:sp>
    <dsp:sp modelId="{18B2B6FD-21BB-49F4-8320-347FD6761179}">
      <dsp:nvSpPr>
        <dsp:cNvPr id="0" name=""/>
        <dsp:cNvSpPr/>
      </dsp:nvSpPr>
      <dsp:spPr>
        <a:xfrm>
          <a:off x="0" y="2019334"/>
          <a:ext cx="6096000" cy="431730"/>
        </a:xfrm>
        <a:prstGeom prst="roundRect">
          <a:avLst/>
        </a:prstGeom>
        <a:gradFill rotWithShape="0">
          <a:gsLst>
            <a:gs pos="0">
              <a:schemeClr val="accent5">
                <a:shade val="80000"/>
                <a:hueOff val="102612"/>
                <a:satOff val="-1119"/>
                <a:lumOff val="12789"/>
                <a:alphaOff val="0"/>
                <a:shade val="51000"/>
                <a:satMod val="130000"/>
              </a:schemeClr>
            </a:gs>
            <a:gs pos="80000">
              <a:schemeClr val="accent5">
                <a:shade val="80000"/>
                <a:hueOff val="102612"/>
                <a:satOff val="-1119"/>
                <a:lumOff val="12789"/>
                <a:alphaOff val="0"/>
                <a:shade val="93000"/>
                <a:satMod val="130000"/>
              </a:schemeClr>
            </a:gs>
            <a:gs pos="100000">
              <a:schemeClr val="accent5">
                <a:shade val="80000"/>
                <a:hueOff val="102612"/>
                <a:satOff val="-1119"/>
                <a:lumOff val="1278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2019334"/>
        <a:ext cx="6096000" cy="431730"/>
      </dsp:txXfrm>
    </dsp:sp>
    <dsp:sp modelId="{63FCBDB1-395E-4532-B201-1DF0642DFE3D}">
      <dsp:nvSpPr>
        <dsp:cNvPr id="0" name=""/>
        <dsp:cNvSpPr/>
      </dsp:nvSpPr>
      <dsp:spPr>
        <a:xfrm>
          <a:off x="0" y="2502904"/>
          <a:ext cx="6096000" cy="431730"/>
        </a:xfrm>
        <a:prstGeom prst="roundRect">
          <a:avLst/>
        </a:prstGeom>
        <a:gradFill rotWithShape="0">
          <a:gsLst>
            <a:gs pos="0">
              <a:schemeClr val="accent5">
                <a:shade val="80000"/>
                <a:hueOff val="128265"/>
                <a:satOff val="-1399"/>
                <a:lumOff val="15987"/>
                <a:alphaOff val="0"/>
                <a:shade val="51000"/>
                <a:satMod val="130000"/>
              </a:schemeClr>
            </a:gs>
            <a:gs pos="80000">
              <a:schemeClr val="accent5">
                <a:shade val="80000"/>
                <a:hueOff val="128265"/>
                <a:satOff val="-1399"/>
                <a:lumOff val="15987"/>
                <a:alphaOff val="0"/>
                <a:shade val="93000"/>
                <a:satMod val="130000"/>
              </a:schemeClr>
            </a:gs>
            <a:gs pos="100000">
              <a:schemeClr val="accent5">
                <a:shade val="80000"/>
                <a:hueOff val="128265"/>
                <a:satOff val="-1399"/>
                <a:lumOff val="1598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2502904"/>
        <a:ext cx="6096000" cy="431730"/>
      </dsp:txXfrm>
    </dsp:sp>
    <dsp:sp modelId="{57366FB8-B02D-414E-9D1D-2F65C31F91A1}">
      <dsp:nvSpPr>
        <dsp:cNvPr id="0" name=""/>
        <dsp:cNvSpPr/>
      </dsp:nvSpPr>
      <dsp:spPr>
        <a:xfrm>
          <a:off x="0" y="2986474"/>
          <a:ext cx="6096000" cy="431730"/>
        </a:xfrm>
        <a:prstGeom prst="roundRect">
          <a:avLst/>
        </a:prstGeom>
        <a:gradFill rotWithShape="0">
          <a:gsLst>
            <a:gs pos="0">
              <a:schemeClr val="accent5">
                <a:shade val="80000"/>
                <a:hueOff val="153918"/>
                <a:satOff val="-1678"/>
                <a:lumOff val="19184"/>
                <a:alphaOff val="0"/>
                <a:shade val="51000"/>
                <a:satMod val="130000"/>
              </a:schemeClr>
            </a:gs>
            <a:gs pos="80000">
              <a:schemeClr val="accent5">
                <a:shade val="80000"/>
                <a:hueOff val="153918"/>
                <a:satOff val="-1678"/>
                <a:lumOff val="19184"/>
                <a:alphaOff val="0"/>
                <a:shade val="93000"/>
                <a:satMod val="130000"/>
              </a:schemeClr>
            </a:gs>
            <a:gs pos="100000">
              <a:schemeClr val="accent5">
                <a:shade val="80000"/>
                <a:hueOff val="153918"/>
                <a:satOff val="-1678"/>
                <a:lumOff val="1918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2986474"/>
        <a:ext cx="6096000" cy="431730"/>
      </dsp:txXfrm>
    </dsp:sp>
    <dsp:sp modelId="{B2361B93-F1E2-4A83-87A3-7434AB1C465D}">
      <dsp:nvSpPr>
        <dsp:cNvPr id="0" name=""/>
        <dsp:cNvSpPr/>
      </dsp:nvSpPr>
      <dsp:spPr>
        <a:xfrm>
          <a:off x="0" y="3470045"/>
          <a:ext cx="6096000" cy="431730"/>
        </a:xfrm>
        <a:prstGeom prst="roundRect">
          <a:avLst/>
        </a:prstGeom>
        <a:gradFill rotWithShape="0">
          <a:gsLst>
            <a:gs pos="0">
              <a:schemeClr val="accent5">
                <a:shade val="80000"/>
                <a:hueOff val="179571"/>
                <a:satOff val="-1958"/>
                <a:lumOff val="22382"/>
                <a:alphaOff val="0"/>
                <a:shade val="51000"/>
                <a:satMod val="130000"/>
              </a:schemeClr>
            </a:gs>
            <a:gs pos="80000">
              <a:schemeClr val="accent5">
                <a:shade val="80000"/>
                <a:hueOff val="179571"/>
                <a:satOff val="-1958"/>
                <a:lumOff val="22382"/>
                <a:alphaOff val="0"/>
                <a:shade val="93000"/>
                <a:satMod val="130000"/>
              </a:schemeClr>
            </a:gs>
            <a:gs pos="100000">
              <a:schemeClr val="accent5">
                <a:shade val="80000"/>
                <a:hueOff val="179571"/>
                <a:satOff val="-1958"/>
                <a:lumOff val="2238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3470045"/>
        <a:ext cx="6096000" cy="431730"/>
      </dsp:txXfrm>
    </dsp:sp>
    <dsp:sp modelId="{2DB10AB3-3D44-416D-A477-9A9CDC074FAB}">
      <dsp:nvSpPr>
        <dsp:cNvPr id="0" name=""/>
        <dsp:cNvSpPr/>
      </dsp:nvSpPr>
      <dsp:spPr>
        <a:xfrm>
          <a:off x="0" y="3953615"/>
          <a:ext cx="6096000" cy="431730"/>
        </a:xfrm>
        <a:prstGeom prst="roundRect">
          <a:avLst/>
        </a:prstGeom>
        <a:gradFill rotWithShape="0">
          <a:gsLst>
            <a:gs pos="0">
              <a:schemeClr val="accent5">
                <a:shade val="80000"/>
                <a:hueOff val="205224"/>
                <a:satOff val="-2238"/>
                <a:lumOff val="25579"/>
                <a:alphaOff val="0"/>
                <a:shade val="51000"/>
                <a:satMod val="130000"/>
              </a:schemeClr>
            </a:gs>
            <a:gs pos="80000">
              <a:schemeClr val="accent5">
                <a:shade val="80000"/>
                <a:hueOff val="205224"/>
                <a:satOff val="-2238"/>
                <a:lumOff val="25579"/>
                <a:alphaOff val="0"/>
                <a:shade val="93000"/>
                <a:satMod val="130000"/>
              </a:schemeClr>
            </a:gs>
            <a:gs pos="100000">
              <a:schemeClr val="accent5">
                <a:shade val="80000"/>
                <a:hueOff val="205224"/>
                <a:satOff val="-2238"/>
                <a:lumOff val="2557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3953615"/>
        <a:ext cx="6096000" cy="43173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9D72E3-2054-427E-B8B8-140283CF5B35}">
      <dsp:nvSpPr>
        <dsp:cNvPr id="0" name=""/>
        <dsp:cNvSpPr/>
      </dsp:nvSpPr>
      <dsp:spPr>
        <a:xfrm>
          <a:off x="2344323" y="1459892"/>
          <a:ext cx="4949113" cy="4949113"/>
        </a:xfrm>
        <a:prstGeom prst="blockArc">
          <a:avLst>
            <a:gd name="adj1" fmla="val 14535683"/>
            <a:gd name="adj2" fmla="val 16294263"/>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B60FAB1-C4C7-443C-8386-AE6F8519D0F3}">
      <dsp:nvSpPr>
        <dsp:cNvPr id="0" name=""/>
        <dsp:cNvSpPr/>
      </dsp:nvSpPr>
      <dsp:spPr>
        <a:xfrm>
          <a:off x="2521930" y="913026"/>
          <a:ext cx="4949113" cy="4949113"/>
        </a:xfrm>
        <a:prstGeom prst="blockArc">
          <a:avLst>
            <a:gd name="adj1" fmla="val 12773412"/>
            <a:gd name="adj2" fmla="val 14361839"/>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8C598C3-E68E-4947-8D28-2EFE1B04B267}">
      <dsp:nvSpPr>
        <dsp:cNvPr id="0" name=""/>
        <dsp:cNvSpPr/>
      </dsp:nvSpPr>
      <dsp:spPr>
        <a:xfrm>
          <a:off x="2828454" y="348842"/>
          <a:ext cx="4949113" cy="4949113"/>
        </a:xfrm>
        <a:prstGeom prst="blockArc">
          <a:avLst>
            <a:gd name="adj1" fmla="val 11215379"/>
            <a:gd name="adj2" fmla="val 12876918"/>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AF686E5-DB7C-467D-AF80-B165E4A36153}">
      <dsp:nvSpPr>
        <dsp:cNvPr id="0" name=""/>
        <dsp:cNvSpPr/>
      </dsp:nvSpPr>
      <dsp:spPr>
        <a:xfrm>
          <a:off x="2273104" y="1357"/>
          <a:ext cx="4949113" cy="4949113"/>
        </a:xfrm>
        <a:prstGeom prst="blockArc">
          <a:avLst>
            <a:gd name="adj1" fmla="val 9564407"/>
            <a:gd name="adj2" fmla="val 11183113"/>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7314867-47A6-434D-83E5-B91318C5CD3E}">
      <dsp:nvSpPr>
        <dsp:cNvPr id="0" name=""/>
        <dsp:cNvSpPr/>
      </dsp:nvSpPr>
      <dsp:spPr>
        <a:xfrm>
          <a:off x="3314958" y="-584477"/>
          <a:ext cx="4949113" cy="4949113"/>
        </a:xfrm>
        <a:prstGeom prst="blockArc">
          <a:avLst>
            <a:gd name="adj1" fmla="val 7892307"/>
            <a:gd name="adj2" fmla="val 9553846"/>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71A6499-7080-4A17-A6D9-20AC7A76C13D}">
      <dsp:nvSpPr>
        <dsp:cNvPr id="0" name=""/>
        <dsp:cNvSpPr/>
      </dsp:nvSpPr>
      <dsp:spPr>
        <a:xfrm>
          <a:off x="2550482" y="-1418490"/>
          <a:ext cx="4949113" cy="4949113"/>
        </a:xfrm>
        <a:prstGeom prst="blockArc">
          <a:avLst>
            <a:gd name="adj1" fmla="val 6230801"/>
            <a:gd name="adj2" fmla="val 7892332"/>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7AD471D-BF6A-4CCE-A500-D9710C9316C7}">
      <dsp:nvSpPr>
        <dsp:cNvPr id="0" name=""/>
        <dsp:cNvSpPr/>
      </dsp:nvSpPr>
      <dsp:spPr>
        <a:xfrm>
          <a:off x="1646949" y="-1487981"/>
          <a:ext cx="4949113" cy="4949113"/>
        </a:xfrm>
        <a:prstGeom prst="blockArc">
          <a:avLst>
            <a:gd name="adj1" fmla="val 4569226"/>
            <a:gd name="adj2" fmla="val 6230768"/>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9C6C35B-7999-44C3-A22B-40B13D2D8ECD}">
      <dsp:nvSpPr>
        <dsp:cNvPr id="0" name=""/>
        <dsp:cNvSpPr/>
      </dsp:nvSpPr>
      <dsp:spPr>
        <a:xfrm>
          <a:off x="1299443" y="-1001476"/>
          <a:ext cx="4949113" cy="4949113"/>
        </a:xfrm>
        <a:prstGeom prst="blockArc">
          <a:avLst>
            <a:gd name="adj1" fmla="val 2907652"/>
            <a:gd name="adj2" fmla="val 4569184"/>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954FCB4-4599-4830-B997-E5395CCBC4A8}">
      <dsp:nvSpPr>
        <dsp:cNvPr id="0" name=""/>
        <dsp:cNvSpPr/>
      </dsp:nvSpPr>
      <dsp:spPr>
        <a:xfrm>
          <a:off x="743495" y="-584496"/>
          <a:ext cx="4949113" cy="4949113"/>
        </a:xfrm>
        <a:prstGeom prst="blockArc">
          <a:avLst>
            <a:gd name="adj1" fmla="val 1246185"/>
            <a:gd name="adj2" fmla="val 2907719"/>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2B6B2FA-6769-4ADE-A691-26E5145E3E11}">
      <dsp:nvSpPr>
        <dsp:cNvPr id="0" name=""/>
        <dsp:cNvSpPr/>
      </dsp:nvSpPr>
      <dsp:spPr>
        <a:xfrm>
          <a:off x="326472" y="249507"/>
          <a:ext cx="4949113" cy="4949113"/>
        </a:xfrm>
        <a:prstGeom prst="blockArc">
          <a:avLst>
            <a:gd name="adj1" fmla="val 21184613"/>
            <a:gd name="adj2" fmla="val 1246143"/>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B6D5BA7-A8B2-40CF-99D4-733CF215AFC1}">
      <dsp:nvSpPr>
        <dsp:cNvPr id="0" name=""/>
        <dsp:cNvSpPr/>
      </dsp:nvSpPr>
      <dsp:spPr>
        <a:xfrm>
          <a:off x="-438020" y="457978"/>
          <a:ext cx="4949113" cy="4949113"/>
        </a:xfrm>
        <a:prstGeom prst="blockArc">
          <a:avLst>
            <a:gd name="adj1" fmla="val 19523119"/>
            <a:gd name="adj2" fmla="val 21184663"/>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5577ECB-7986-4871-9AB6-0BF03301686D}">
      <dsp:nvSpPr>
        <dsp:cNvPr id="0" name=""/>
        <dsp:cNvSpPr/>
      </dsp:nvSpPr>
      <dsp:spPr>
        <a:xfrm>
          <a:off x="2689482" y="1083498"/>
          <a:ext cx="2988422" cy="3407068"/>
        </a:xfrm>
        <a:prstGeom prst="blockArc">
          <a:avLst>
            <a:gd name="adj1" fmla="val 17861499"/>
            <a:gd name="adj2" fmla="val 19523032"/>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FA556E2-453F-41E9-9C97-A20247EFD057}">
      <dsp:nvSpPr>
        <dsp:cNvPr id="0" name=""/>
        <dsp:cNvSpPr/>
      </dsp:nvSpPr>
      <dsp:spPr>
        <a:xfrm>
          <a:off x="1773901" y="1182147"/>
          <a:ext cx="4949113" cy="4949113"/>
        </a:xfrm>
        <a:prstGeom prst="blockArc">
          <a:avLst>
            <a:gd name="adj1" fmla="val 16119375"/>
            <a:gd name="adj2" fmla="val 17771101"/>
            <a:gd name="adj3" fmla="val 2132"/>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118FED0-5836-481F-9E66-5E0A6100A8F9}">
      <dsp:nvSpPr>
        <dsp:cNvPr id="0" name=""/>
        <dsp:cNvSpPr/>
      </dsp:nvSpPr>
      <dsp:spPr>
        <a:xfrm>
          <a:off x="3384428" y="2085676"/>
          <a:ext cx="1460743" cy="1462386"/>
        </a:xfrm>
        <a:prstGeom prst="ellipse">
          <a:avLst/>
        </a:prstGeom>
        <a:solidFill>
          <a:schemeClr val="accent5">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b="1" kern="1200" dirty="0" smtClean="0">
              <a:latin typeface="Arial" pitchFamily="34" charset="0"/>
              <a:cs typeface="Arial" pitchFamily="34" charset="0"/>
            </a:rPr>
            <a:t>Add Text</a:t>
          </a:r>
          <a:endParaRPr lang="en-US" sz="3400" kern="1200" dirty="0"/>
        </a:p>
      </dsp:txBody>
      <dsp:txXfrm>
        <a:off x="3384428" y="2085676"/>
        <a:ext cx="1460743" cy="1462386"/>
      </dsp:txXfrm>
    </dsp:sp>
    <dsp:sp modelId="{CC819706-3B63-4F4C-8FC6-84D8B41ECF9F}">
      <dsp:nvSpPr>
        <dsp:cNvPr id="0" name=""/>
        <dsp:cNvSpPr/>
      </dsp:nvSpPr>
      <dsp:spPr>
        <a:xfrm>
          <a:off x="3661977" y="-167943"/>
          <a:ext cx="1043388" cy="1073270"/>
        </a:xfrm>
        <a:prstGeom prst="ellipse">
          <a:avLst/>
        </a:prstGeom>
        <a:gradFill rotWithShape="0">
          <a:gsLst>
            <a:gs pos="0">
              <a:schemeClr val="accent5">
                <a:alpha val="90000"/>
                <a:hueOff val="0"/>
                <a:satOff val="0"/>
                <a:lumOff val="0"/>
                <a:alphaOff val="0"/>
                <a:shade val="51000"/>
                <a:satMod val="130000"/>
              </a:schemeClr>
            </a:gs>
            <a:gs pos="80000">
              <a:schemeClr val="accent5">
                <a:alpha val="90000"/>
                <a:hueOff val="0"/>
                <a:satOff val="0"/>
                <a:lumOff val="0"/>
                <a:alphaOff val="0"/>
                <a:shade val="93000"/>
                <a:satMod val="130000"/>
              </a:schemeClr>
            </a:gs>
            <a:gs pos="100000">
              <a:schemeClr val="accent5">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3661977" y="-167943"/>
        <a:ext cx="1043388" cy="1073270"/>
      </dsp:txXfrm>
    </dsp:sp>
    <dsp:sp modelId="{C6BFFB65-0FAB-49D1-9FC4-E76B066054D5}">
      <dsp:nvSpPr>
        <dsp:cNvPr id="0" name=""/>
        <dsp:cNvSpPr/>
      </dsp:nvSpPr>
      <dsp:spPr>
        <a:xfrm>
          <a:off x="4755291" y="82630"/>
          <a:ext cx="1132205" cy="1073270"/>
        </a:xfrm>
        <a:prstGeom prst="ellipse">
          <a:avLst/>
        </a:prstGeom>
        <a:gradFill rotWithShape="0">
          <a:gsLst>
            <a:gs pos="0">
              <a:schemeClr val="accent5">
                <a:alpha val="90000"/>
                <a:hueOff val="0"/>
                <a:satOff val="0"/>
                <a:lumOff val="0"/>
                <a:alphaOff val="-3333"/>
                <a:shade val="51000"/>
                <a:satMod val="130000"/>
              </a:schemeClr>
            </a:gs>
            <a:gs pos="80000">
              <a:schemeClr val="accent5">
                <a:alpha val="90000"/>
                <a:hueOff val="0"/>
                <a:satOff val="0"/>
                <a:lumOff val="0"/>
                <a:alphaOff val="-3333"/>
                <a:shade val="93000"/>
                <a:satMod val="130000"/>
              </a:schemeClr>
            </a:gs>
            <a:gs pos="100000">
              <a:schemeClr val="accent5">
                <a:alpha val="90000"/>
                <a:hueOff val="0"/>
                <a:satOff val="0"/>
                <a:lumOff val="0"/>
                <a:alphaOff val="-3333"/>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4755291" y="82630"/>
        <a:ext cx="1132205" cy="1073270"/>
      </dsp:txXfrm>
    </dsp:sp>
    <dsp:sp modelId="{014B20AE-4FE3-4D7E-B57C-F93359229D66}">
      <dsp:nvSpPr>
        <dsp:cNvPr id="0" name=""/>
        <dsp:cNvSpPr/>
      </dsp:nvSpPr>
      <dsp:spPr>
        <a:xfrm>
          <a:off x="5676792" y="859648"/>
          <a:ext cx="1043388" cy="1073270"/>
        </a:xfrm>
        <a:prstGeom prst="ellipse">
          <a:avLst/>
        </a:prstGeom>
        <a:gradFill rotWithShape="0">
          <a:gsLst>
            <a:gs pos="0">
              <a:schemeClr val="accent5">
                <a:alpha val="90000"/>
                <a:hueOff val="0"/>
                <a:satOff val="0"/>
                <a:lumOff val="0"/>
                <a:alphaOff val="-6667"/>
                <a:shade val="51000"/>
                <a:satMod val="130000"/>
              </a:schemeClr>
            </a:gs>
            <a:gs pos="80000">
              <a:schemeClr val="accent5">
                <a:alpha val="90000"/>
                <a:hueOff val="0"/>
                <a:satOff val="0"/>
                <a:lumOff val="0"/>
                <a:alphaOff val="-6667"/>
                <a:shade val="93000"/>
                <a:satMod val="130000"/>
              </a:schemeClr>
            </a:gs>
            <a:gs pos="100000">
              <a:schemeClr val="accent5">
                <a:alpha val="90000"/>
                <a:hueOff val="0"/>
                <a:satOff val="0"/>
                <a:lumOff val="0"/>
                <a:alphaOff val="-6667"/>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5676792" y="859648"/>
        <a:ext cx="1043388" cy="1073270"/>
      </dsp:txXfrm>
    </dsp:sp>
    <dsp:sp modelId="{C18D782F-49D7-4E1F-BC2F-6E176128D106}">
      <dsp:nvSpPr>
        <dsp:cNvPr id="0" name=""/>
        <dsp:cNvSpPr/>
      </dsp:nvSpPr>
      <dsp:spPr>
        <a:xfrm>
          <a:off x="6092296" y="1955284"/>
          <a:ext cx="1043388" cy="1073270"/>
        </a:xfrm>
        <a:prstGeom prst="ellipse">
          <a:avLst/>
        </a:prstGeom>
        <a:gradFill rotWithShape="0">
          <a:gsLst>
            <a:gs pos="0">
              <a:schemeClr val="accent5">
                <a:alpha val="90000"/>
                <a:hueOff val="0"/>
                <a:satOff val="0"/>
                <a:lumOff val="0"/>
                <a:alphaOff val="-10000"/>
                <a:shade val="51000"/>
                <a:satMod val="130000"/>
              </a:schemeClr>
            </a:gs>
            <a:gs pos="80000">
              <a:schemeClr val="accent5">
                <a:alpha val="90000"/>
                <a:hueOff val="0"/>
                <a:satOff val="0"/>
                <a:lumOff val="0"/>
                <a:alphaOff val="-10000"/>
                <a:shade val="93000"/>
                <a:satMod val="130000"/>
              </a:schemeClr>
            </a:gs>
            <a:gs pos="100000">
              <a:schemeClr val="accent5">
                <a:alpha val="90000"/>
                <a:hueOff val="0"/>
                <a:satOff val="0"/>
                <a:lumOff val="0"/>
                <a:alphaOff val="-1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6092296" y="1955284"/>
        <a:ext cx="1043388" cy="1073270"/>
      </dsp:txXfrm>
    </dsp:sp>
    <dsp:sp modelId="{78635FBC-224C-4941-AC13-D3D12BE7C61B}">
      <dsp:nvSpPr>
        <dsp:cNvPr id="0" name=""/>
        <dsp:cNvSpPr/>
      </dsp:nvSpPr>
      <dsp:spPr>
        <a:xfrm>
          <a:off x="5951057" y="3118509"/>
          <a:ext cx="1043388" cy="1073270"/>
        </a:xfrm>
        <a:prstGeom prst="ellipse">
          <a:avLst/>
        </a:prstGeom>
        <a:gradFill rotWithShape="0">
          <a:gsLst>
            <a:gs pos="0">
              <a:schemeClr val="accent5">
                <a:alpha val="90000"/>
                <a:hueOff val="0"/>
                <a:satOff val="0"/>
                <a:lumOff val="0"/>
                <a:alphaOff val="-13333"/>
                <a:shade val="51000"/>
                <a:satMod val="130000"/>
              </a:schemeClr>
            </a:gs>
            <a:gs pos="80000">
              <a:schemeClr val="accent5">
                <a:alpha val="90000"/>
                <a:hueOff val="0"/>
                <a:satOff val="0"/>
                <a:lumOff val="0"/>
                <a:alphaOff val="-13333"/>
                <a:shade val="93000"/>
                <a:satMod val="130000"/>
              </a:schemeClr>
            </a:gs>
            <a:gs pos="100000">
              <a:schemeClr val="accent5">
                <a:alpha val="90000"/>
                <a:hueOff val="0"/>
                <a:satOff val="0"/>
                <a:lumOff val="0"/>
                <a:alphaOff val="-13333"/>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5951057" y="3118509"/>
        <a:ext cx="1043388" cy="1073270"/>
      </dsp:txXfrm>
    </dsp:sp>
    <dsp:sp modelId="{A533CFAB-0590-4F14-817B-745A16C51E47}">
      <dsp:nvSpPr>
        <dsp:cNvPr id="0" name=""/>
        <dsp:cNvSpPr/>
      </dsp:nvSpPr>
      <dsp:spPr>
        <a:xfrm>
          <a:off x="5285407" y="4082853"/>
          <a:ext cx="1043388" cy="1073270"/>
        </a:xfrm>
        <a:prstGeom prst="ellipse">
          <a:avLst/>
        </a:prstGeom>
        <a:gradFill rotWithShape="0">
          <a:gsLst>
            <a:gs pos="0">
              <a:schemeClr val="accent5">
                <a:alpha val="90000"/>
                <a:hueOff val="0"/>
                <a:satOff val="0"/>
                <a:lumOff val="0"/>
                <a:alphaOff val="-16667"/>
                <a:shade val="51000"/>
                <a:satMod val="130000"/>
              </a:schemeClr>
            </a:gs>
            <a:gs pos="80000">
              <a:schemeClr val="accent5">
                <a:alpha val="90000"/>
                <a:hueOff val="0"/>
                <a:satOff val="0"/>
                <a:lumOff val="0"/>
                <a:alphaOff val="-16667"/>
                <a:shade val="93000"/>
                <a:satMod val="130000"/>
              </a:schemeClr>
            </a:gs>
            <a:gs pos="100000">
              <a:schemeClr val="accent5">
                <a:alpha val="90000"/>
                <a:hueOff val="0"/>
                <a:satOff val="0"/>
                <a:lumOff val="0"/>
                <a:alphaOff val="-16667"/>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i="0" kern="1200" dirty="0">
            <a:latin typeface="Arial" pitchFamily="34" charset="0"/>
            <a:cs typeface="Arial" pitchFamily="34" charset="0"/>
          </a:endParaRPr>
        </a:p>
      </dsp:txBody>
      <dsp:txXfrm>
        <a:off x="5285407" y="4082853"/>
        <a:ext cx="1043388" cy="1073270"/>
      </dsp:txXfrm>
    </dsp:sp>
    <dsp:sp modelId="{D6198AA0-93B7-4B01-812A-5C933CE08664}">
      <dsp:nvSpPr>
        <dsp:cNvPr id="0" name=""/>
        <dsp:cNvSpPr/>
      </dsp:nvSpPr>
      <dsp:spPr>
        <a:xfrm>
          <a:off x="4247863" y="4627414"/>
          <a:ext cx="1043388" cy="1073270"/>
        </a:xfrm>
        <a:prstGeom prst="ellipse">
          <a:avLst/>
        </a:prstGeom>
        <a:gradFill rotWithShape="0">
          <a:gsLst>
            <a:gs pos="0">
              <a:schemeClr val="accent5">
                <a:alpha val="90000"/>
                <a:hueOff val="0"/>
                <a:satOff val="0"/>
                <a:lumOff val="0"/>
                <a:alphaOff val="-20000"/>
                <a:shade val="51000"/>
                <a:satMod val="130000"/>
              </a:schemeClr>
            </a:gs>
            <a:gs pos="80000">
              <a:schemeClr val="accent5">
                <a:alpha val="90000"/>
                <a:hueOff val="0"/>
                <a:satOff val="0"/>
                <a:lumOff val="0"/>
                <a:alphaOff val="-20000"/>
                <a:shade val="93000"/>
                <a:satMod val="130000"/>
              </a:schemeClr>
            </a:gs>
            <a:gs pos="100000">
              <a:schemeClr val="accent5">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4247863" y="4627414"/>
        <a:ext cx="1043388" cy="1073270"/>
      </dsp:txXfrm>
    </dsp:sp>
    <dsp:sp modelId="{97A05CAE-EE92-45DA-B7C4-54A396343488}">
      <dsp:nvSpPr>
        <dsp:cNvPr id="0" name=""/>
        <dsp:cNvSpPr/>
      </dsp:nvSpPr>
      <dsp:spPr>
        <a:xfrm>
          <a:off x="3076086" y="4627415"/>
          <a:ext cx="1043388" cy="1073270"/>
        </a:xfrm>
        <a:prstGeom prst="ellipse">
          <a:avLst/>
        </a:prstGeom>
        <a:gradFill rotWithShape="0">
          <a:gsLst>
            <a:gs pos="0">
              <a:schemeClr val="accent5">
                <a:alpha val="90000"/>
                <a:hueOff val="0"/>
                <a:satOff val="0"/>
                <a:lumOff val="0"/>
                <a:alphaOff val="-23333"/>
                <a:shade val="51000"/>
                <a:satMod val="130000"/>
              </a:schemeClr>
            </a:gs>
            <a:gs pos="80000">
              <a:schemeClr val="accent5">
                <a:alpha val="90000"/>
                <a:hueOff val="0"/>
                <a:satOff val="0"/>
                <a:lumOff val="0"/>
                <a:alphaOff val="-23333"/>
                <a:shade val="93000"/>
                <a:satMod val="130000"/>
              </a:schemeClr>
            </a:gs>
            <a:gs pos="100000">
              <a:schemeClr val="accent5">
                <a:alpha val="90000"/>
                <a:hueOff val="0"/>
                <a:satOff val="0"/>
                <a:lumOff val="0"/>
                <a:alphaOff val="-23333"/>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3076086" y="4627415"/>
        <a:ext cx="1043388" cy="1073270"/>
      </dsp:txXfrm>
    </dsp:sp>
    <dsp:sp modelId="{45A3860E-F19D-450D-9B40-D56E055E0E13}">
      <dsp:nvSpPr>
        <dsp:cNvPr id="0" name=""/>
        <dsp:cNvSpPr/>
      </dsp:nvSpPr>
      <dsp:spPr>
        <a:xfrm>
          <a:off x="1994615" y="4082859"/>
          <a:ext cx="1131238" cy="1073270"/>
        </a:xfrm>
        <a:prstGeom prst="ellipse">
          <a:avLst/>
        </a:prstGeom>
        <a:gradFill rotWithShape="0">
          <a:gsLst>
            <a:gs pos="0">
              <a:schemeClr val="accent5">
                <a:alpha val="90000"/>
                <a:hueOff val="0"/>
                <a:satOff val="0"/>
                <a:lumOff val="0"/>
                <a:alphaOff val="-26667"/>
                <a:shade val="51000"/>
                <a:satMod val="130000"/>
              </a:schemeClr>
            </a:gs>
            <a:gs pos="80000">
              <a:schemeClr val="accent5">
                <a:alpha val="90000"/>
                <a:hueOff val="0"/>
                <a:satOff val="0"/>
                <a:lumOff val="0"/>
                <a:alphaOff val="-26667"/>
                <a:shade val="93000"/>
                <a:satMod val="130000"/>
              </a:schemeClr>
            </a:gs>
            <a:gs pos="100000">
              <a:schemeClr val="accent5">
                <a:alpha val="90000"/>
                <a:hueOff val="0"/>
                <a:satOff val="0"/>
                <a:lumOff val="0"/>
                <a:alphaOff val="-26667"/>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1994615" y="4082859"/>
        <a:ext cx="1131238" cy="1073270"/>
      </dsp:txXfrm>
    </dsp:sp>
    <dsp:sp modelId="{436D99E6-95D1-4B32-97CC-77B4395DA799}">
      <dsp:nvSpPr>
        <dsp:cNvPr id="0" name=""/>
        <dsp:cNvSpPr/>
      </dsp:nvSpPr>
      <dsp:spPr>
        <a:xfrm>
          <a:off x="1299610" y="3128326"/>
          <a:ext cx="1189960" cy="1053632"/>
        </a:xfrm>
        <a:prstGeom prst="ellipse">
          <a:avLst/>
        </a:prstGeom>
        <a:gradFill rotWithShape="0">
          <a:gsLst>
            <a:gs pos="0">
              <a:schemeClr val="accent5">
                <a:alpha val="90000"/>
                <a:hueOff val="0"/>
                <a:satOff val="0"/>
                <a:lumOff val="0"/>
                <a:alphaOff val="-30000"/>
                <a:shade val="51000"/>
                <a:satMod val="130000"/>
              </a:schemeClr>
            </a:gs>
            <a:gs pos="80000">
              <a:schemeClr val="accent5">
                <a:alpha val="90000"/>
                <a:hueOff val="0"/>
                <a:satOff val="0"/>
                <a:lumOff val="0"/>
                <a:alphaOff val="-30000"/>
                <a:shade val="93000"/>
                <a:satMod val="130000"/>
              </a:schemeClr>
            </a:gs>
            <a:gs pos="100000">
              <a:schemeClr val="accent5">
                <a:alpha val="90000"/>
                <a:hueOff val="0"/>
                <a:satOff val="0"/>
                <a:lumOff val="0"/>
                <a:alphaOff val="-3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1299610" y="3128326"/>
        <a:ext cx="1189960" cy="1053632"/>
      </dsp:txXfrm>
    </dsp:sp>
    <dsp:sp modelId="{DA7D45AA-8D10-42B4-B83B-B76E97067BBA}">
      <dsp:nvSpPr>
        <dsp:cNvPr id="0" name=""/>
        <dsp:cNvSpPr/>
      </dsp:nvSpPr>
      <dsp:spPr>
        <a:xfrm>
          <a:off x="1231647" y="1985139"/>
          <a:ext cx="1043388" cy="1073270"/>
        </a:xfrm>
        <a:prstGeom prst="ellipse">
          <a:avLst/>
        </a:prstGeom>
        <a:gradFill rotWithShape="0">
          <a:gsLst>
            <a:gs pos="0">
              <a:schemeClr val="accent5">
                <a:alpha val="90000"/>
                <a:hueOff val="0"/>
                <a:satOff val="0"/>
                <a:lumOff val="0"/>
                <a:alphaOff val="-33333"/>
                <a:shade val="51000"/>
                <a:satMod val="130000"/>
              </a:schemeClr>
            </a:gs>
            <a:gs pos="80000">
              <a:schemeClr val="accent5">
                <a:alpha val="90000"/>
                <a:hueOff val="0"/>
                <a:satOff val="0"/>
                <a:lumOff val="0"/>
                <a:alphaOff val="-33333"/>
                <a:shade val="93000"/>
                <a:satMod val="130000"/>
              </a:schemeClr>
            </a:gs>
            <a:gs pos="100000">
              <a:schemeClr val="accent5">
                <a:alpha val="90000"/>
                <a:hueOff val="0"/>
                <a:satOff val="0"/>
                <a:lumOff val="0"/>
                <a:alphaOff val="-33333"/>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p>
      </dsp:txBody>
      <dsp:txXfrm>
        <a:off x="1231647" y="1985139"/>
        <a:ext cx="1043388" cy="1073270"/>
      </dsp:txXfrm>
    </dsp:sp>
    <dsp:sp modelId="{E8EF19D6-F92A-4D07-B9C5-C83357EFB228}">
      <dsp:nvSpPr>
        <dsp:cNvPr id="0" name=""/>
        <dsp:cNvSpPr/>
      </dsp:nvSpPr>
      <dsp:spPr>
        <a:xfrm>
          <a:off x="1647162" y="889510"/>
          <a:ext cx="1043388" cy="1073270"/>
        </a:xfrm>
        <a:prstGeom prst="ellipse">
          <a:avLst/>
        </a:prstGeom>
        <a:gradFill rotWithShape="0">
          <a:gsLst>
            <a:gs pos="0">
              <a:schemeClr val="accent5">
                <a:alpha val="90000"/>
                <a:hueOff val="0"/>
                <a:satOff val="0"/>
                <a:lumOff val="0"/>
                <a:alphaOff val="-36667"/>
                <a:shade val="51000"/>
                <a:satMod val="130000"/>
              </a:schemeClr>
            </a:gs>
            <a:gs pos="80000">
              <a:schemeClr val="accent5">
                <a:alpha val="90000"/>
                <a:hueOff val="0"/>
                <a:satOff val="0"/>
                <a:lumOff val="0"/>
                <a:alphaOff val="-36667"/>
                <a:shade val="93000"/>
                <a:satMod val="130000"/>
              </a:schemeClr>
            </a:gs>
            <a:gs pos="100000">
              <a:schemeClr val="accent5">
                <a:alpha val="90000"/>
                <a:hueOff val="0"/>
                <a:satOff val="0"/>
                <a:lumOff val="0"/>
                <a:alphaOff val="-36667"/>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1647162" y="889510"/>
        <a:ext cx="1043388" cy="1073270"/>
      </dsp:txXfrm>
    </dsp:sp>
    <dsp:sp modelId="{829A687E-B2D0-41DB-95BE-F1DD0A16DE54}">
      <dsp:nvSpPr>
        <dsp:cNvPr id="0" name=""/>
        <dsp:cNvSpPr/>
      </dsp:nvSpPr>
      <dsp:spPr>
        <a:xfrm>
          <a:off x="2411606" y="70373"/>
          <a:ext cx="1130937" cy="1157485"/>
        </a:xfrm>
        <a:prstGeom prst="ellipse">
          <a:avLst/>
        </a:prstGeom>
        <a:gradFill rotWithShape="0">
          <a:gsLst>
            <a:gs pos="0">
              <a:schemeClr val="accent5">
                <a:alpha val="90000"/>
                <a:hueOff val="0"/>
                <a:satOff val="0"/>
                <a:lumOff val="0"/>
                <a:alphaOff val="-40000"/>
                <a:shade val="51000"/>
                <a:satMod val="130000"/>
              </a:schemeClr>
            </a:gs>
            <a:gs pos="80000">
              <a:schemeClr val="accent5">
                <a:alpha val="90000"/>
                <a:hueOff val="0"/>
                <a:satOff val="0"/>
                <a:lumOff val="0"/>
                <a:alphaOff val="-40000"/>
                <a:shade val="93000"/>
                <a:satMod val="130000"/>
              </a:schemeClr>
            </a:gs>
            <a:gs pos="100000">
              <a:schemeClr val="accent5">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2411606" y="70373"/>
        <a:ext cx="1130937" cy="115748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A0253-4660-487F-A53C-0821C9415D4D}" type="datetimeFigureOut">
              <a:rPr lang="en-US" smtClean="0"/>
              <a:pPr/>
              <a:t>7/30/2012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13AA79-F4F5-4DB4-A6AD-11CE42B4C6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0788" y="609600"/>
            <a:ext cx="4572000" cy="3429000"/>
          </a:xfrm>
        </p:spPr>
      </p:sp>
      <p:sp>
        <p:nvSpPr>
          <p:cNvPr id="3" name="Notes Placeholder 2"/>
          <p:cNvSpPr>
            <a:spLocks noGrp="1"/>
          </p:cNvSpPr>
          <p:nvPr>
            <p:ph type="body" idx="1"/>
          </p:nvPr>
        </p:nvSpPr>
        <p:spPr/>
        <p:txBody>
          <a:bodyPr>
            <a:normAutofit/>
          </a:bodyPr>
          <a:lstStyle/>
          <a:p>
            <a:r>
              <a:rPr lang="en-US" dirty="0" smtClean="0"/>
              <a:t>(Preparing for RMEx Conversion)</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F003AC3-2FF7-4137-92ED-196D02F69A1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003AC3-2FF7-4137-92ED-196D02F69A1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6200"/>
            <a:ext cx="4572000" cy="3429000"/>
          </a:xfrm>
        </p:spPr>
      </p:sp>
      <p:sp>
        <p:nvSpPr>
          <p:cNvPr id="3" name="Notes Placeholder 2"/>
          <p:cNvSpPr>
            <a:spLocks noGrp="1"/>
          </p:cNvSpPr>
          <p:nvPr>
            <p:ph type="body" idx="1"/>
          </p:nvPr>
        </p:nvSpPr>
        <p:spPr>
          <a:xfrm>
            <a:off x="152400" y="3581400"/>
            <a:ext cx="6553200" cy="4572000"/>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6200"/>
            <a:ext cx="4572000" cy="3429000"/>
          </a:xfrm>
        </p:spPr>
      </p:sp>
      <p:sp>
        <p:nvSpPr>
          <p:cNvPr id="3" name="Notes Placeholder 2"/>
          <p:cNvSpPr>
            <a:spLocks noGrp="1"/>
          </p:cNvSpPr>
          <p:nvPr>
            <p:ph type="body" idx="1"/>
          </p:nvPr>
        </p:nvSpPr>
        <p:spPr>
          <a:xfrm>
            <a:off x="152400" y="3581400"/>
            <a:ext cx="6553200" cy="4572000"/>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6200"/>
            <a:ext cx="4572000" cy="3429000"/>
          </a:xfrm>
        </p:spPr>
      </p:sp>
      <p:sp>
        <p:nvSpPr>
          <p:cNvPr id="3" name="Notes Placeholder 2"/>
          <p:cNvSpPr>
            <a:spLocks noGrp="1"/>
          </p:cNvSpPr>
          <p:nvPr>
            <p:ph type="body" idx="1"/>
          </p:nvPr>
        </p:nvSpPr>
        <p:spPr>
          <a:xfrm>
            <a:off x="152400" y="3581400"/>
            <a:ext cx="6553200" cy="4572000"/>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6200"/>
            <a:ext cx="4572000" cy="3429000"/>
          </a:xfrm>
        </p:spPr>
      </p:sp>
      <p:sp>
        <p:nvSpPr>
          <p:cNvPr id="3" name="Notes Placeholder 2"/>
          <p:cNvSpPr>
            <a:spLocks noGrp="1"/>
          </p:cNvSpPr>
          <p:nvPr>
            <p:ph type="body" idx="1"/>
          </p:nvPr>
        </p:nvSpPr>
        <p:spPr>
          <a:xfrm>
            <a:off x="152400" y="3581400"/>
            <a:ext cx="6553200" cy="4572000"/>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6200"/>
            <a:ext cx="4572000" cy="3429000"/>
          </a:xfrm>
        </p:spPr>
      </p:sp>
      <p:sp>
        <p:nvSpPr>
          <p:cNvPr id="3" name="Notes Placeholder 2"/>
          <p:cNvSpPr>
            <a:spLocks noGrp="1"/>
          </p:cNvSpPr>
          <p:nvPr>
            <p:ph type="body" idx="1"/>
          </p:nvPr>
        </p:nvSpPr>
        <p:spPr>
          <a:xfrm>
            <a:off x="152400" y="3581400"/>
            <a:ext cx="6553200" cy="4572000"/>
          </a:xfrm>
        </p:spPr>
        <p:txBody>
          <a:bodyPr>
            <a:normAutofit/>
          </a:bodyPr>
          <a:lstStyle/>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6200"/>
            <a:ext cx="4572000" cy="3429000"/>
          </a:xfrm>
        </p:spPr>
      </p:sp>
      <p:sp>
        <p:nvSpPr>
          <p:cNvPr id="3" name="Notes Placeholder 2"/>
          <p:cNvSpPr>
            <a:spLocks noGrp="1"/>
          </p:cNvSpPr>
          <p:nvPr>
            <p:ph type="body" idx="1"/>
          </p:nvPr>
        </p:nvSpPr>
        <p:spPr>
          <a:xfrm>
            <a:off x="152400" y="3581400"/>
            <a:ext cx="6553200" cy="4572000"/>
          </a:xfrm>
        </p:spPr>
        <p:txBody>
          <a:bodyPr>
            <a:normAutofit/>
          </a:bodyPr>
          <a:lstStyle/>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332B5AAE-6028-4ADB-A5BC-8382B4E5E5C7}" type="datetimeFigureOut">
              <a:rPr lang="en-US" smtClean="0"/>
              <a:pPr/>
              <a:t>7/30/2012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59EC5A8-F7C7-4558-BE3D-1D096936A19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332B5AAE-6028-4ADB-A5BC-8382B4E5E5C7}" type="datetimeFigureOut">
              <a:rPr lang="en-US" smtClean="0"/>
              <a:pPr/>
              <a:t>7/30/2012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59EC5A8-F7C7-4558-BE3D-1D096936A19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332B5AAE-6028-4ADB-A5BC-8382B4E5E5C7}" type="datetimeFigureOut">
              <a:rPr lang="en-US" smtClean="0"/>
              <a:pPr/>
              <a:t>7/30/2012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59EC5A8-F7C7-4558-BE3D-1D096936A19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332B5AAE-6028-4ADB-A5BC-8382B4E5E5C7}" type="datetimeFigureOut">
              <a:rPr lang="en-US" smtClean="0"/>
              <a:pPr/>
              <a:t>7/30/2012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59EC5A8-F7C7-4558-BE3D-1D096936A19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332B5AAE-6028-4ADB-A5BC-8382B4E5E5C7}" type="datetimeFigureOut">
              <a:rPr lang="en-US" smtClean="0"/>
              <a:pPr/>
              <a:t>7/30/2012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59EC5A8-F7C7-4558-BE3D-1D096936A19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sandbox.mclanka.com/quantrax"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314" name="Picture 2" descr="Quantax Logo">
            <a:hlinkClick r:id="rId11" tooltip="Quantax"/>
          </p:cNvPr>
          <p:cNvPicPr>
            <a:picLocks noChangeAspect="1" noChangeArrowheads="1"/>
          </p:cNvPicPr>
          <p:nvPr/>
        </p:nvPicPr>
        <p:blipFill>
          <a:blip r:embed="rId12" cstate="print"/>
          <a:srcRect/>
          <a:stretch>
            <a:fillRect/>
          </a:stretch>
        </p:blipFill>
        <p:spPr bwMode="auto">
          <a:xfrm>
            <a:off x="6572250" y="0"/>
            <a:ext cx="2190750" cy="885825"/>
          </a:xfrm>
          <a:prstGeom prst="rect">
            <a:avLst/>
          </a:prstGeom>
          <a:noFill/>
        </p:spPr>
      </p:pic>
      <p:cxnSp>
        <p:nvCxnSpPr>
          <p:cNvPr id="12" name="Straight Connector 11"/>
          <p:cNvCxnSpPr/>
          <p:nvPr/>
        </p:nvCxnSpPr>
        <p:spPr>
          <a:xfrm>
            <a:off x="381000" y="762000"/>
            <a:ext cx="8305800" cy="0"/>
          </a:xfrm>
          <a:prstGeom prst="line">
            <a:avLst/>
          </a:prstGeom>
          <a:ln w="28575">
            <a:gradFill flip="none" rotWithShape="1">
              <a:gsLst>
                <a:gs pos="0">
                  <a:srgbClr val="1DAFB3"/>
                </a:gs>
                <a:gs pos="50000">
                  <a:schemeClr val="accent5">
                    <a:lumMod val="40000"/>
                    <a:lumOff val="60000"/>
                  </a:schemeClr>
                </a:gs>
                <a:gs pos="100000">
                  <a:schemeClr val="tx1"/>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229600" y="6627168"/>
            <a:ext cx="457200" cy="230832"/>
          </a:xfrm>
          <a:prstGeom prst="rect">
            <a:avLst/>
          </a:prstGeom>
          <a:noFill/>
        </p:spPr>
        <p:txBody>
          <a:bodyPr wrap="square" rtlCol="0">
            <a:spAutoFit/>
          </a:bodyPr>
          <a:lstStyle/>
          <a:p>
            <a:pPr algn="ctr"/>
            <a:fld id="{951862B4-C7B9-4BF4-8359-F9353F249BCF}" type="slidenum">
              <a:rPr lang="en-US" sz="900" i="1" smtClean="0">
                <a:solidFill>
                  <a:schemeClr val="tx1"/>
                </a:solidFill>
                <a:latin typeface="Arial" pitchFamily="34" charset="0"/>
                <a:cs typeface="Arial" pitchFamily="34" charset="0"/>
              </a:rPr>
              <a:pPr algn="ctr"/>
              <a:t>‹#›</a:t>
            </a:fld>
            <a:endParaRPr lang="en-US" sz="900" dirty="0">
              <a:latin typeface="Arial" pitchFamily="34" charset="0"/>
              <a:cs typeface="Arial" pitchFamily="34" charset="0"/>
            </a:endParaRPr>
          </a:p>
        </p:txBody>
      </p:sp>
      <p:sp>
        <p:nvSpPr>
          <p:cNvPr id="10" name="TextBox 9"/>
          <p:cNvSpPr txBox="1"/>
          <p:nvPr/>
        </p:nvSpPr>
        <p:spPr>
          <a:xfrm>
            <a:off x="381000" y="6627168"/>
            <a:ext cx="2971800" cy="230832"/>
          </a:xfrm>
          <a:prstGeom prst="rect">
            <a:avLst/>
          </a:prstGeom>
          <a:noFill/>
        </p:spPr>
        <p:txBody>
          <a:bodyPr wrap="square" rtlCol="0">
            <a:spAutoFit/>
          </a:bodyPr>
          <a:lstStyle/>
          <a:p>
            <a:r>
              <a:rPr lang="en-US" sz="900" i="1" dirty="0" smtClean="0">
                <a:solidFill>
                  <a:schemeClr val="tx1"/>
                </a:solidFill>
                <a:latin typeface="Arial" pitchFamily="34" charset="0"/>
                <a:cs typeface="Arial" pitchFamily="34" charset="0"/>
              </a:rPr>
              <a:t>© Copyright 2012 – Quantrax Corporation, Inc</a:t>
            </a:r>
            <a:endParaRPr lang="en-US" sz="900" dirty="0">
              <a:latin typeface="Arial" pitchFamily="34" charset="0"/>
              <a:cs typeface="Arial" pitchFamily="34" charset="0"/>
            </a:endParaRPr>
          </a:p>
        </p:txBody>
      </p:sp>
      <p:cxnSp>
        <p:nvCxnSpPr>
          <p:cNvPr id="11" name="Straight Connector 10"/>
          <p:cNvCxnSpPr/>
          <p:nvPr/>
        </p:nvCxnSpPr>
        <p:spPr>
          <a:xfrm>
            <a:off x="381000" y="6629400"/>
            <a:ext cx="8305800" cy="0"/>
          </a:xfrm>
          <a:prstGeom prst="line">
            <a:avLst/>
          </a:prstGeom>
          <a:ln w="28575">
            <a:gradFill flip="none" rotWithShape="1">
              <a:gsLst>
                <a:gs pos="0">
                  <a:srgbClr val="1DAFB3"/>
                </a:gs>
                <a:gs pos="50000">
                  <a:schemeClr val="accent5">
                    <a:lumMod val="40000"/>
                    <a:lumOff val="60000"/>
                  </a:schemeClr>
                </a:gs>
                <a:gs pos="100000">
                  <a:schemeClr val="tx1"/>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2" r:id="rId2"/>
    <p:sldLayoutId id="2147483656" r:id="rId3"/>
    <p:sldLayoutId id="2147483661" r:id="rId4"/>
    <p:sldLayoutId id="2147483662" r:id="rId5"/>
    <p:sldLayoutId id="2147483663" r:id="rId6"/>
    <p:sldLayoutId id="2147483664" r:id="rId7"/>
    <p:sldLayoutId id="2147483665" r:id="rId8"/>
    <p:sldLayoutId id="2147483666"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0" y="990600"/>
            <a:ext cx="9144000" cy="1905000"/>
          </a:xfrm>
        </p:spPr>
        <p:txBody>
          <a:bodyPr>
            <a:noAutofit/>
          </a:bodyPr>
          <a:lstStyle/>
          <a:p>
            <a:r>
              <a:rPr lang="en-US" sz="4000" dirty="0" smtClean="0">
                <a:latin typeface="Britannic Bold" pitchFamily="34" charset="0"/>
              </a:rPr>
              <a:t>Enter Title of Presentation</a:t>
            </a:r>
            <a:br>
              <a:rPr lang="en-US" sz="4000" dirty="0" smtClean="0">
                <a:latin typeface="Britannic Bold" pitchFamily="34" charset="0"/>
              </a:rPr>
            </a:br>
            <a:r>
              <a:rPr lang="en-US" sz="3600" i="1" dirty="0" smtClean="0">
                <a:latin typeface="Britannic Bold" pitchFamily="34" charset="0"/>
              </a:rPr>
              <a:t>Your Name</a:t>
            </a:r>
            <a:br>
              <a:rPr lang="en-US" sz="3600" i="1" dirty="0" smtClean="0">
                <a:latin typeface="Britannic Bold" pitchFamily="34" charset="0"/>
              </a:rPr>
            </a:br>
            <a:r>
              <a:rPr lang="en-US" sz="3600" i="1" dirty="0" smtClean="0">
                <a:latin typeface="Britannic Bold" pitchFamily="34" charset="0"/>
              </a:rPr>
              <a:t>Date</a:t>
            </a:r>
            <a:r>
              <a:rPr lang="en-US" sz="4000" dirty="0" smtClean="0">
                <a:latin typeface="Britannic Bold" pitchFamily="34" charset="0"/>
              </a:rPr>
              <a:t/>
            </a:r>
            <a:br>
              <a:rPr lang="en-US" sz="4000" dirty="0" smtClean="0">
                <a:latin typeface="Britannic Bold" pitchFamily="34" charset="0"/>
              </a:rPr>
            </a:br>
            <a:endParaRPr lang="en-US" sz="6000" dirty="0">
              <a:effectLst>
                <a:outerShdw blurRad="60007" dir="2000400" sy="-30000" kx="-800400" algn="bl" rotWithShape="0">
                  <a:prstClr val="black">
                    <a:alpha val="20000"/>
                  </a:prstClr>
                </a:outerShdw>
              </a:effectLst>
              <a:latin typeface="Britannic Bold" pitchFamily="34" charset="0"/>
              <a:ea typeface="+mn-ea"/>
            </a:endParaRPr>
          </a:p>
        </p:txBody>
      </p:sp>
      <p:pic>
        <p:nvPicPr>
          <p:cNvPr id="1026" name="Picture 2"/>
          <p:cNvPicPr>
            <a:picLocks noChangeAspect="1" noChangeArrowheads="1"/>
          </p:cNvPicPr>
          <p:nvPr/>
        </p:nvPicPr>
        <p:blipFill>
          <a:blip r:embed="rId3" cstate="print"/>
          <a:srcRect/>
          <a:stretch>
            <a:fillRect/>
          </a:stretch>
        </p:blipFill>
        <p:spPr bwMode="auto">
          <a:xfrm>
            <a:off x="1905000" y="3276600"/>
            <a:ext cx="5547620" cy="29880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066800"/>
            <a:ext cx="8229600" cy="4525963"/>
          </a:xfrm>
          <a:prstGeom prst="rect">
            <a:avLst/>
          </a:prstGeom>
        </p:spPr>
        <p:txBody>
          <a:bodyPr>
            <a:normAutofit/>
          </a:bodyPr>
          <a:lstStyle/>
          <a:p>
            <a:pPr>
              <a:buFont typeface="Wingdings" pitchFamily="2" charset="2"/>
              <a:buChar char="q"/>
            </a:pPr>
            <a:r>
              <a:rPr lang="en-US" sz="2000" dirty="0" smtClean="0"/>
              <a:t>Add text (Arial 20)</a:t>
            </a:r>
          </a:p>
          <a:p>
            <a:pPr>
              <a:buFont typeface="Wingdings" pitchFamily="2" charset="2"/>
              <a:buChar char="q"/>
            </a:pPr>
            <a:r>
              <a:rPr lang="en-US" sz="2000" dirty="0" smtClean="0"/>
              <a:t>Add text </a:t>
            </a:r>
          </a:p>
          <a:p>
            <a:pPr lvl="1">
              <a:buFont typeface="Wingdings" pitchFamily="2" charset="2"/>
              <a:buChar char="q"/>
            </a:pPr>
            <a:r>
              <a:rPr lang="en-US" sz="1600" dirty="0" smtClean="0"/>
              <a:t>Example of secondary text Add text  (Arial 16)</a:t>
            </a:r>
          </a:p>
          <a:p>
            <a:pPr lvl="1">
              <a:buFont typeface="Wingdings" pitchFamily="2" charset="2"/>
              <a:buChar char="q"/>
            </a:pPr>
            <a:r>
              <a:rPr lang="en-US" sz="1600" dirty="0" smtClean="0"/>
              <a:t>Example of secondary text Add text  (Arial 16)</a:t>
            </a:r>
          </a:p>
          <a:p>
            <a:pPr>
              <a:buFont typeface="Wingdings" pitchFamily="2" charset="2"/>
              <a:buChar char="q"/>
            </a:pPr>
            <a:r>
              <a:rPr lang="en-US" sz="2000" dirty="0" smtClean="0"/>
              <a:t>Add text</a:t>
            </a:r>
          </a:p>
          <a:p>
            <a:pPr>
              <a:buFont typeface="Wingdings" pitchFamily="2" charset="2"/>
              <a:buChar char="q"/>
            </a:pPr>
            <a:r>
              <a:rPr lang="en-US" sz="2000" dirty="0" smtClean="0"/>
              <a:t>Add text</a:t>
            </a:r>
          </a:p>
          <a:p>
            <a:pPr>
              <a:buNone/>
            </a:pPr>
            <a:endParaRPr lang="en-US" sz="2000" dirty="0" smtClean="0"/>
          </a:p>
          <a:p>
            <a:pPr>
              <a:buNone/>
            </a:pPr>
            <a:endParaRPr lang="en-US" sz="2400" dirty="0" smtClean="0"/>
          </a:p>
          <a:p>
            <a:pPr>
              <a:buNone/>
            </a:pPr>
            <a:endParaRPr lang="en-US" sz="2400" dirty="0" smtClean="0"/>
          </a:p>
          <a:p>
            <a:pPr>
              <a:buNone/>
            </a:pPr>
            <a:endParaRPr lang="en-US" dirty="0"/>
          </a:p>
        </p:txBody>
      </p:sp>
      <p:sp>
        <p:nvSpPr>
          <p:cNvPr id="5" name="TextBox 4"/>
          <p:cNvSpPr txBox="1"/>
          <p:nvPr/>
        </p:nvSpPr>
        <p:spPr>
          <a:xfrm>
            <a:off x="304800" y="381000"/>
            <a:ext cx="5791200" cy="400110"/>
          </a:xfrm>
          <a:prstGeom prst="rect">
            <a:avLst/>
          </a:prstGeom>
          <a:noFill/>
          <a:effectLst/>
        </p:spPr>
        <p:txBody>
          <a:bodyPr wrap="square" rtlCol="0">
            <a:spAutoFit/>
          </a:bodyPr>
          <a:lstStyle/>
          <a:p>
            <a:r>
              <a:rPr lang="en-US" sz="2000" b="1" dirty="0" smtClean="0">
                <a:latin typeface="Arial" pitchFamily="34" charset="0"/>
                <a:cs typeface="Arial" pitchFamily="34" charset="0"/>
              </a:rPr>
              <a:t>Enter Topic Title here  (use for bullet list)</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graphicFrame>
        <p:nvGraphicFramePr>
          <p:cNvPr id="8" name="Diagram 7"/>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04800" y="381000"/>
            <a:ext cx="6096000" cy="400110"/>
          </a:xfrm>
          <a:prstGeom prst="rect">
            <a:avLst/>
          </a:prstGeom>
          <a:noFill/>
        </p:spPr>
        <p:txBody>
          <a:bodyPr wrap="square" rtlCol="0">
            <a:spAutoFit/>
          </a:bodyPr>
          <a:lstStyle/>
          <a:p>
            <a:r>
              <a:rPr lang="en-US" sz="2000" b="1" dirty="0" smtClean="0">
                <a:latin typeface="Arial" pitchFamily="34" charset="0"/>
                <a:cs typeface="Arial" pitchFamily="34" charset="0"/>
              </a:rPr>
              <a:t>Enter Topic Title (use to show relationship)</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graphicFrame>
        <p:nvGraphicFramePr>
          <p:cNvPr id="10" name="Diagram 9"/>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304800" y="361890"/>
            <a:ext cx="6096000" cy="400110"/>
          </a:xfrm>
          <a:prstGeom prst="rect">
            <a:avLst/>
          </a:prstGeom>
          <a:noFill/>
          <a:effectLst/>
        </p:spPr>
        <p:txBody>
          <a:bodyPr wrap="square" rtlCol="0">
            <a:spAutoFit/>
          </a:bodyPr>
          <a:lstStyle/>
          <a:p>
            <a:r>
              <a:rPr lang="en-US" sz="2000" b="1" dirty="0" smtClean="0">
                <a:latin typeface="Arial" pitchFamily="34" charset="0"/>
                <a:cs typeface="Arial" pitchFamily="34" charset="0"/>
              </a:rPr>
              <a:t>Enter Topic Title (use to show parts of an item) </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graphicFrame>
        <p:nvGraphicFramePr>
          <p:cNvPr id="10" name="Diagram 9"/>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304800" y="361890"/>
            <a:ext cx="5791200" cy="400110"/>
          </a:xfrm>
          <a:prstGeom prst="rect">
            <a:avLst/>
          </a:prstGeom>
          <a:noFill/>
        </p:spPr>
        <p:txBody>
          <a:bodyPr wrap="square" rtlCol="0">
            <a:spAutoFit/>
          </a:bodyPr>
          <a:lstStyle/>
          <a:p>
            <a:r>
              <a:rPr lang="en-US" sz="2000" b="1" dirty="0" smtClean="0">
                <a:latin typeface="Arial" pitchFamily="34" charset="0"/>
                <a:cs typeface="Arial" pitchFamily="34" charset="0"/>
              </a:rPr>
              <a:t>Enter Topic Title (use to show a list of info)</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graphicFrame>
        <p:nvGraphicFramePr>
          <p:cNvPr id="8" name="Diagram 7"/>
          <p:cNvGraphicFramePr/>
          <p:nvPr/>
        </p:nvGraphicFramePr>
        <p:xfrm>
          <a:off x="1447800" y="990600"/>
          <a:ext cx="60960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04800" y="361890"/>
            <a:ext cx="5791200" cy="400110"/>
          </a:xfrm>
          <a:prstGeom prst="rect">
            <a:avLst/>
          </a:prstGeom>
          <a:noFill/>
          <a:effectLst/>
        </p:spPr>
        <p:txBody>
          <a:bodyPr wrap="square" rtlCol="0">
            <a:spAutoFit/>
          </a:bodyPr>
          <a:lstStyle/>
          <a:p>
            <a:r>
              <a:rPr lang="en-US" sz="2000" b="1" dirty="0" smtClean="0">
                <a:latin typeface="Arial" pitchFamily="34" charset="0"/>
                <a:cs typeface="Arial" pitchFamily="34" charset="0"/>
              </a:rPr>
              <a:t>Enter Topic Title (use this slide for list of info)</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 22"/>
          <p:cNvGraphicFramePr/>
          <p:nvPr/>
        </p:nvGraphicFramePr>
        <p:xfrm>
          <a:off x="304800" y="1066800"/>
          <a:ext cx="82296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04800" y="361890"/>
            <a:ext cx="6248400" cy="400110"/>
          </a:xfrm>
          <a:prstGeom prst="rect">
            <a:avLst/>
          </a:prstGeom>
          <a:noFill/>
          <a:effectLst/>
        </p:spPr>
        <p:txBody>
          <a:bodyPr wrap="square" rtlCol="0">
            <a:spAutoFit/>
          </a:bodyPr>
          <a:lstStyle/>
          <a:p>
            <a:r>
              <a:rPr lang="en-US" sz="2000" b="1" dirty="0" smtClean="0">
                <a:latin typeface="Arial" pitchFamily="34" charset="0"/>
                <a:cs typeface="Arial" pitchFamily="34" charset="0"/>
              </a:rPr>
              <a:t>Enter Topic Title (use this slide to show a cycle)</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219200" y="1217457"/>
            <a:ext cx="7150001" cy="5107143"/>
          </a:xfrm>
          <a:prstGeom prst="rect">
            <a:avLst/>
          </a:prstGeom>
          <a:noFill/>
          <a:ln w="9525">
            <a:noFill/>
            <a:miter lim="800000"/>
            <a:headEnd/>
            <a:tailEnd/>
          </a:ln>
        </p:spPr>
      </p:pic>
      <p:sp>
        <p:nvSpPr>
          <p:cNvPr id="7" name="Rectangle 6"/>
          <p:cNvSpPr/>
          <p:nvPr/>
        </p:nvSpPr>
        <p:spPr>
          <a:xfrm>
            <a:off x="1752600" y="4875057"/>
            <a:ext cx="3657600" cy="990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H="1">
            <a:off x="990600" y="5410200"/>
            <a:ext cx="762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6200" y="4508718"/>
            <a:ext cx="1219200" cy="1815882"/>
          </a:xfrm>
          <a:prstGeom prst="rect">
            <a:avLst/>
          </a:prstGeom>
          <a:noFill/>
        </p:spPr>
        <p:txBody>
          <a:bodyPr wrap="square" rtlCol="0">
            <a:spAutoFit/>
          </a:bodyPr>
          <a:lstStyle/>
          <a:p>
            <a:r>
              <a:rPr lang="en-US" sz="1200" dirty="0" smtClean="0">
                <a:latin typeface="Arial" pitchFamily="34" charset="0"/>
                <a:cs typeface="Arial" pitchFamily="34" charset="0"/>
              </a:rPr>
              <a:t>Use </a:t>
            </a:r>
            <a:r>
              <a:rPr lang="en-US" sz="1400" dirty="0" smtClean="0"/>
              <a:t>text box</a:t>
            </a:r>
          </a:p>
          <a:p>
            <a:r>
              <a:rPr lang="en-US" sz="1400" dirty="0" smtClean="0"/>
              <a:t> to label or describe item (use </a:t>
            </a:r>
            <a:r>
              <a:rPr lang="en-US" sz="1400" b="1" dirty="0" smtClean="0"/>
              <a:t>Insert</a:t>
            </a:r>
            <a:r>
              <a:rPr lang="en-US" sz="1400" dirty="0" smtClean="0"/>
              <a:t> &gt; </a:t>
            </a:r>
            <a:r>
              <a:rPr lang="en-US" sz="1400" b="1" dirty="0" smtClean="0"/>
              <a:t>Shapes</a:t>
            </a:r>
            <a:r>
              <a:rPr lang="en-US" sz="1400" dirty="0" smtClean="0"/>
              <a:t> for box/line to highlight item</a:t>
            </a:r>
          </a:p>
          <a:p>
            <a:endParaRPr lang="en-US" sz="1400" dirty="0"/>
          </a:p>
        </p:txBody>
      </p:sp>
      <p:sp>
        <p:nvSpPr>
          <p:cNvPr id="14" name="TextBox 13"/>
          <p:cNvSpPr txBox="1"/>
          <p:nvPr/>
        </p:nvSpPr>
        <p:spPr>
          <a:xfrm>
            <a:off x="304800" y="361890"/>
            <a:ext cx="6248400" cy="400110"/>
          </a:xfrm>
          <a:prstGeom prst="rect">
            <a:avLst/>
          </a:prstGeom>
          <a:noFill/>
          <a:effectLst/>
        </p:spPr>
        <p:txBody>
          <a:bodyPr wrap="square" rtlCol="0">
            <a:spAutoFit/>
          </a:bodyPr>
          <a:lstStyle/>
          <a:p>
            <a:r>
              <a:rPr lang="en-US" sz="2000" b="1" dirty="0" smtClean="0">
                <a:latin typeface="Arial" pitchFamily="34" charset="0"/>
                <a:cs typeface="Arial" pitchFamily="34" charset="0"/>
              </a:rPr>
              <a:t>Enter Topic Title (use this slide for screen shots)</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ideoDoc_with_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1868</TotalTime>
  <Words>1479</Words>
  <Application>Microsoft Office PowerPoint</Application>
  <PresentationFormat>On-screen Show (4:3)</PresentationFormat>
  <Paragraphs>141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VideoDoc_with_Logo</vt:lpstr>
      <vt:lpstr>Enter Title of Presentation Your Name Date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Dawna</dc:creator>
  <cp:lastModifiedBy>Dawna</cp:lastModifiedBy>
  <cp:revision>160</cp:revision>
  <dcterms:created xsi:type="dcterms:W3CDTF">2012-07-09T14:58:59Z</dcterms:created>
  <dcterms:modified xsi:type="dcterms:W3CDTF">2012-07-30T13:30:50Z</dcterms:modified>
</cp:coreProperties>
</file>