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notesSlides/notesSlide8.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74" r:id="rId2"/>
    <p:sldId id="261" r:id="rId3"/>
    <p:sldId id="273" r:id="rId4"/>
    <p:sldId id="270" r:id="rId5"/>
    <p:sldId id="269" r:id="rId6"/>
    <p:sldId id="271" r:id="rId7"/>
    <p:sldId id="272" r:id="rId8"/>
    <p:sldId id="275" r:id="rId9"/>
    <p:sldId id="276" r:id="rId10"/>
  </p:sldIdLst>
  <p:sldSz cx="9144000" cy="6858000" type="screen4x3"/>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90A8"/>
    <a:srgbClr val="4D918F"/>
    <a:srgbClr val="BEDCDB"/>
    <a:srgbClr val="C7D1E3"/>
    <a:srgbClr val="E9EDF4"/>
    <a:srgbClr val="5AB2CA"/>
    <a:srgbClr val="5A4ECA"/>
    <a:srgbClr val="D9EBEB"/>
    <a:srgbClr val="2D7A8F"/>
    <a:srgbClr val="1DAFB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9" autoAdjust="0"/>
    <p:restoredTop sz="94717" autoAdjust="0"/>
  </p:normalViewPr>
  <p:slideViewPr>
    <p:cSldViewPr>
      <p:cViewPr>
        <p:scale>
          <a:sx n="100" d="100"/>
          <a:sy n="100" d="100"/>
        </p:scale>
        <p:origin x="-810"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482" y="-72"/>
      </p:cViewPr>
      <p:guideLst>
        <p:guide orient="horz" pos="29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8F4787-3182-406E-AFCC-B7313ABBDA19}" type="doc">
      <dgm:prSet loTypeId="urn:microsoft.com/office/officeart/2005/8/layout/venn1" loCatId="relationship" qsTypeId="urn:microsoft.com/office/officeart/2005/8/quickstyle/simple5" qsCatId="simple" csTypeId="urn:microsoft.com/office/officeart/2005/8/colors/accent5_3" csCatId="accent5" phldr="1"/>
      <dgm:spPr/>
      <dgm:t>
        <a:bodyPr/>
        <a:lstStyle/>
        <a:p>
          <a:endParaRPr lang="en-US"/>
        </a:p>
      </dgm:t>
    </dgm:pt>
    <dgm:pt modelId="{2AED2757-4494-4611-BB43-BC0956B28516}">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43E9F40C-E0A8-4AE0-A0A8-87DEACD85867}" type="parTrans" cxnId="{8EA87998-96BB-4888-AF0B-C6CFBF3D1B24}">
      <dgm:prSet/>
      <dgm:spPr/>
      <dgm:t>
        <a:bodyPr/>
        <a:lstStyle/>
        <a:p>
          <a:endParaRPr lang="en-US"/>
        </a:p>
      </dgm:t>
    </dgm:pt>
    <dgm:pt modelId="{161F7D62-613F-4B5C-8DC2-C570F38D0D47}" type="sibTrans" cxnId="{8EA87998-96BB-4888-AF0B-C6CFBF3D1B24}">
      <dgm:prSet/>
      <dgm:spPr/>
      <dgm:t>
        <a:bodyPr/>
        <a:lstStyle/>
        <a:p>
          <a:endParaRPr lang="en-US"/>
        </a:p>
      </dgm:t>
    </dgm:pt>
    <dgm:pt modelId="{300C4916-E184-4ACB-9636-A56A28AC34BC}">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473E6A4D-8BBD-42EA-8B8F-537E899F513C}" type="parTrans" cxnId="{423DAAFE-E1AE-4097-8B4E-04030D5FD99A}">
      <dgm:prSet/>
      <dgm:spPr/>
      <dgm:t>
        <a:bodyPr/>
        <a:lstStyle/>
        <a:p>
          <a:endParaRPr lang="en-US"/>
        </a:p>
      </dgm:t>
    </dgm:pt>
    <dgm:pt modelId="{B5A44274-5902-4AE4-9D1C-F94F4908DD42}" type="sibTrans" cxnId="{423DAAFE-E1AE-4097-8B4E-04030D5FD99A}">
      <dgm:prSet/>
      <dgm:spPr/>
      <dgm:t>
        <a:bodyPr/>
        <a:lstStyle/>
        <a:p>
          <a:endParaRPr lang="en-US"/>
        </a:p>
      </dgm:t>
    </dgm:pt>
    <dgm:pt modelId="{6B6053A6-4006-4BDE-AE1D-8508E239EE80}">
      <dgm:prSet phldrT="[Text]" custT="1"/>
      <dgm:spPr/>
      <dgm:t>
        <a:bodyPr/>
        <a:lstStyle/>
        <a:p>
          <a:r>
            <a:rPr lang="en-US" sz="2000" b="1" dirty="0" smtClean="0">
              <a:solidFill>
                <a:schemeClr val="bg1"/>
              </a:solidFill>
              <a:latin typeface="Arial" pitchFamily="34" charset="0"/>
              <a:cs typeface="Arial" pitchFamily="34" charset="0"/>
            </a:rPr>
            <a:t>Add Text</a:t>
          </a:r>
          <a:endParaRPr lang="en-US" sz="2000" b="1" dirty="0">
            <a:solidFill>
              <a:schemeClr val="bg1"/>
            </a:solidFill>
            <a:latin typeface="Arial" pitchFamily="34" charset="0"/>
            <a:cs typeface="Arial" pitchFamily="34" charset="0"/>
          </a:endParaRPr>
        </a:p>
      </dgm:t>
    </dgm:pt>
    <dgm:pt modelId="{01330F07-5394-4D13-87EC-D8FB9641206F}" type="parTrans" cxnId="{1371121E-7CD2-4A87-9338-C0D416589AD0}">
      <dgm:prSet/>
      <dgm:spPr/>
      <dgm:t>
        <a:bodyPr/>
        <a:lstStyle/>
        <a:p>
          <a:endParaRPr lang="en-US"/>
        </a:p>
      </dgm:t>
    </dgm:pt>
    <dgm:pt modelId="{3C7319D6-5CE3-4518-AEA6-B6F2BB26D1B2}" type="sibTrans" cxnId="{1371121E-7CD2-4A87-9338-C0D416589AD0}">
      <dgm:prSet/>
      <dgm:spPr/>
      <dgm:t>
        <a:bodyPr/>
        <a:lstStyle/>
        <a:p>
          <a:endParaRPr lang="en-US"/>
        </a:p>
      </dgm:t>
    </dgm:pt>
    <dgm:pt modelId="{DB179378-8F54-4413-A90B-1EE082E1B602}">
      <dgm:prSet phldrT="[Text]" custT="1"/>
      <dgm:spPr/>
      <dgm:t>
        <a:bodyPr/>
        <a:lstStyle/>
        <a:p>
          <a:r>
            <a:rPr lang="en-US" sz="2000" b="1" dirty="0" smtClean="0">
              <a:solidFill>
                <a:schemeClr val="bg1"/>
              </a:solidFill>
              <a:latin typeface="Arial" pitchFamily="34" charset="0"/>
              <a:cs typeface="Arial" pitchFamily="34" charset="0"/>
            </a:rPr>
            <a:t>Add Text </a:t>
          </a:r>
          <a:endParaRPr lang="en-US" sz="2000" b="1" dirty="0">
            <a:solidFill>
              <a:schemeClr val="bg1"/>
            </a:solidFill>
            <a:latin typeface="Arial" pitchFamily="34" charset="0"/>
            <a:cs typeface="Arial" pitchFamily="34" charset="0"/>
          </a:endParaRPr>
        </a:p>
      </dgm:t>
    </dgm:pt>
    <dgm:pt modelId="{D236CF59-A36B-43BF-B491-F834117F1D41}" type="parTrans" cxnId="{53FBB0CD-3F31-4649-B1E0-3D046A549328}">
      <dgm:prSet/>
      <dgm:spPr/>
      <dgm:t>
        <a:bodyPr/>
        <a:lstStyle/>
        <a:p>
          <a:endParaRPr lang="en-US"/>
        </a:p>
      </dgm:t>
    </dgm:pt>
    <dgm:pt modelId="{C4C37C9D-DF30-4CED-B4C8-01F329DBD1A2}" type="sibTrans" cxnId="{53FBB0CD-3F31-4649-B1E0-3D046A549328}">
      <dgm:prSet/>
      <dgm:spPr/>
      <dgm:t>
        <a:bodyPr/>
        <a:lstStyle/>
        <a:p>
          <a:endParaRPr lang="en-US"/>
        </a:p>
      </dgm:t>
    </dgm:pt>
    <dgm:pt modelId="{F91CA0F0-75A0-4F95-94C6-F77418E0AE26}" type="pres">
      <dgm:prSet presAssocID="{678F4787-3182-406E-AFCC-B7313ABBDA19}" presName="compositeShape" presStyleCnt="0">
        <dgm:presLayoutVars>
          <dgm:chMax val="7"/>
          <dgm:dir/>
          <dgm:resizeHandles val="exact"/>
        </dgm:presLayoutVars>
      </dgm:prSet>
      <dgm:spPr/>
      <dgm:t>
        <a:bodyPr/>
        <a:lstStyle/>
        <a:p>
          <a:endParaRPr lang="en-US"/>
        </a:p>
      </dgm:t>
    </dgm:pt>
    <dgm:pt modelId="{E0B89F06-D2EC-494F-9CB5-774BA0820AC0}" type="pres">
      <dgm:prSet presAssocID="{2AED2757-4494-4611-BB43-BC0956B28516}" presName="circ1" presStyleLbl="vennNode1" presStyleIdx="0" presStyleCnt="4"/>
      <dgm:spPr/>
      <dgm:t>
        <a:bodyPr/>
        <a:lstStyle/>
        <a:p>
          <a:endParaRPr lang="en-US"/>
        </a:p>
      </dgm:t>
    </dgm:pt>
    <dgm:pt modelId="{A0CBCD55-72D3-4502-9DAD-DE2A32FB500E}" type="pres">
      <dgm:prSet presAssocID="{2AED2757-4494-4611-BB43-BC0956B28516}" presName="circ1Tx" presStyleLbl="revTx" presStyleIdx="0" presStyleCnt="0">
        <dgm:presLayoutVars>
          <dgm:chMax val="0"/>
          <dgm:chPref val="0"/>
          <dgm:bulletEnabled val="1"/>
        </dgm:presLayoutVars>
      </dgm:prSet>
      <dgm:spPr/>
      <dgm:t>
        <a:bodyPr/>
        <a:lstStyle/>
        <a:p>
          <a:endParaRPr lang="en-US"/>
        </a:p>
      </dgm:t>
    </dgm:pt>
    <dgm:pt modelId="{0FFD6D94-D504-43E1-B1F5-EB28E0C3AAE4}" type="pres">
      <dgm:prSet presAssocID="{300C4916-E184-4ACB-9636-A56A28AC34BC}" presName="circ2" presStyleLbl="vennNode1" presStyleIdx="1" presStyleCnt="4" custLinFactNeighborX="-1708" custLinFactNeighborY="0"/>
      <dgm:spPr/>
      <dgm:t>
        <a:bodyPr/>
        <a:lstStyle/>
        <a:p>
          <a:endParaRPr lang="en-US"/>
        </a:p>
      </dgm:t>
    </dgm:pt>
    <dgm:pt modelId="{C25BA4AE-DF39-48B7-B5F4-7B3034C044C7}" type="pres">
      <dgm:prSet presAssocID="{300C4916-E184-4ACB-9636-A56A28AC34BC}" presName="circ2Tx" presStyleLbl="revTx" presStyleIdx="0" presStyleCnt="0">
        <dgm:presLayoutVars>
          <dgm:chMax val="0"/>
          <dgm:chPref val="0"/>
          <dgm:bulletEnabled val="1"/>
        </dgm:presLayoutVars>
      </dgm:prSet>
      <dgm:spPr/>
      <dgm:t>
        <a:bodyPr/>
        <a:lstStyle/>
        <a:p>
          <a:endParaRPr lang="en-US"/>
        </a:p>
      </dgm:t>
    </dgm:pt>
    <dgm:pt modelId="{B7FE039B-44B0-499C-A891-085B6AC66AD8}" type="pres">
      <dgm:prSet presAssocID="{6B6053A6-4006-4BDE-AE1D-8508E239EE80}" presName="circ3" presStyleLbl="vennNode1" presStyleIdx="2" presStyleCnt="4"/>
      <dgm:spPr/>
      <dgm:t>
        <a:bodyPr/>
        <a:lstStyle/>
        <a:p>
          <a:endParaRPr lang="en-US"/>
        </a:p>
      </dgm:t>
    </dgm:pt>
    <dgm:pt modelId="{9B96A69B-1529-48F5-9232-305893DA2B05}" type="pres">
      <dgm:prSet presAssocID="{6B6053A6-4006-4BDE-AE1D-8508E239EE80}" presName="circ3Tx" presStyleLbl="revTx" presStyleIdx="0" presStyleCnt="0">
        <dgm:presLayoutVars>
          <dgm:chMax val="0"/>
          <dgm:chPref val="0"/>
          <dgm:bulletEnabled val="1"/>
        </dgm:presLayoutVars>
      </dgm:prSet>
      <dgm:spPr/>
      <dgm:t>
        <a:bodyPr/>
        <a:lstStyle/>
        <a:p>
          <a:endParaRPr lang="en-US"/>
        </a:p>
      </dgm:t>
    </dgm:pt>
    <dgm:pt modelId="{F959F340-90A6-41FB-BFE3-030214645FDD}" type="pres">
      <dgm:prSet presAssocID="{DB179378-8F54-4413-A90B-1EE082E1B602}" presName="circ4" presStyleLbl="vennNode1" presStyleIdx="3" presStyleCnt="4"/>
      <dgm:spPr/>
      <dgm:t>
        <a:bodyPr/>
        <a:lstStyle/>
        <a:p>
          <a:endParaRPr lang="en-US"/>
        </a:p>
      </dgm:t>
    </dgm:pt>
    <dgm:pt modelId="{8AE1935F-7CBB-47C5-B6BC-CCACF7D60230}" type="pres">
      <dgm:prSet presAssocID="{DB179378-8F54-4413-A90B-1EE082E1B602}" presName="circ4Tx" presStyleLbl="revTx" presStyleIdx="0" presStyleCnt="0">
        <dgm:presLayoutVars>
          <dgm:chMax val="0"/>
          <dgm:chPref val="0"/>
          <dgm:bulletEnabled val="1"/>
        </dgm:presLayoutVars>
      </dgm:prSet>
      <dgm:spPr/>
      <dgm:t>
        <a:bodyPr/>
        <a:lstStyle/>
        <a:p>
          <a:endParaRPr lang="en-US"/>
        </a:p>
      </dgm:t>
    </dgm:pt>
  </dgm:ptLst>
  <dgm:cxnLst>
    <dgm:cxn modelId="{F7C56B2F-CB8F-432E-8A50-474ADA488F75}" type="presOf" srcId="{678F4787-3182-406E-AFCC-B7313ABBDA19}" destId="{F91CA0F0-75A0-4F95-94C6-F77418E0AE26}" srcOrd="0" destOrd="0" presId="urn:microsoft.com/office/officeart/2005/8/layout/venn1"/>
    <dgm:cxn modelId="{799E6E42-99F7-4449-9764-ABCA949BCAB7}" type="presOf" srcId="{2AED2757-4494-4611-BB43-BC0956B28516}" destId="{A0CBCD55-72D3-4502-9DAD-DE2A32FB500E}" srcOrd="1" destOrd="0" presId="urn:microsoft.com/office/officeart/2005/8/layout/venn1"/>
    <dgm:cxn modelId="{B7C8F10E-5E92-4C1F-85A5-BC0F3A225244}" type="presOf" srcId="{6B6053A6-4006-4BDE-AE1D-8508E239EE80}" destId="{B7FE039B-44B0-499C-A891-085B6AC66AD8}" srcOrd="0" destOrd="0" presId="urn:microsoft.com/office/officeart/2005/8/layout/venn1"/>
    <dgm:cxn modelId="{1371121E-7CD2-4A87-9338-C0D416589AD0}" srcId="{678F4787-3182-406E-AFCC-B7313ABBDA19}" destId="{6B6053A6-4006-4BDE-AE1D-8508E239EE80}" srcOrd="2" destOrd="0" parTransId="{01330F07-5394-4D13-87EC-D8FB9641206F}" sibTransId="{3C7319D6-5CE3-4518-AEA6-B6F2BB26D1B2}"/>
    <dgm:cxn modelId="{C6BD5CE2-363C-4919-871A-7F0F82CD0549}" type="presOf" srcId="{300C4916-E184-4ACB-9636-A56A28AC34BC}" destId="{C25BA4AE-DF39-48B7-B5F4-7B3034C044C7}" srcOrd="1" destOrd="0" presId="urn:microsoft.com/office/officeart/2005/8/layout/venn1"/>
    <dgm:cxn modelId="{53FBB0CD-3F31-4649-B1E0-3D046A549328}" srcId="{678F4787-3182-406E-AFCC-B7313ABBDA19}" destId="{DB179378-8F54-4413-A90B-1EE082E1B602}" srcOrd="3" destOrd="0" parTransId="{D236CF59-A36B-43BF-B491-F834117F1D41}" sibTransId="{C4C37C9D-DF30-4CED-B4C8-01F329DBD1A2}"/>
    <dgm:cxn modelId="{F77FF2A8-4ABE-4DC7-9621-96AB50344697}" type="presOf" srcId="{2AED2757-4494-4611-BB43-BC0956B28516}" destId="{E0B89F06-D2EC-494F-9CB5-774BA0820AC0}" srcOrd="0" destOrd="0" presId="urn:microsoft.com/office/officeart/2005/8/layout/venn1"/>
    <dgm:cxn modelId="{D0369D9C-5157-4F1C-A8A4-705D379E3519}" type="presOf" srcId="{DB179378-8F54-4413-A90B-1EE082E1B602}" destId="{8AE1935F-7CBB-47C5-B6BC-CCACF7D60230}" srcOrd="1" destOrd="0" presId="urn:microsoft.com/office/officeart/2005/8/layout/venn1"/>
    <dgm:cxn modelId="{423DAAFE-E1AE-4097-8B4E-04030D5FD99A}" srcId="{678F4787-3182-406E-AFCC-B7313ABBDA19}" destId="{300C4916-E184-4ACB-9636-A56A28AC34BC}" srcOrd="1" destOrd="0" parTransId="{473E6A4D-8BBD-42EA-8B8F-537E899F513C}" sibTransId="{B5A44274-5902-4AE4-9D1C-F94F4908DD42}"/>
    <dgm:cxn modelId="{17C95C73-B108-4010-B9AF-6B99FB2D406C}" type="presOf" srcId="{300C4916-E184-4ACB-9636-A56A28AC34BC}" destId="{0FFD6D94-D504-43E1-B1F5-EB28E0C3AAE4}" srcOrd="0" destOrd="0" presId="urn:microsoft.com/office/officeart/2005/8/layout/venn1"/>
    <dgm:cxn modelId="{B83C01D3-04AE-4892-AD5F-758EB9326E71}" type="presOf" srcId="{6B6053A6-4006-4BDE-AE1D-8508E239EE80}" destId="{9B96A69B-1529-48F5-9232-305893DA2B05}" srcOrd="1" destOrd="0" presId="urn:microsoft.com/office/officeart/2005/8/layout/venn1"/>
    <dgm:cxn modelId="{8EA87998-96BB-4888-AF0B-C6CFBF3D1B24}" srcId="{678F4787-3182-406E-AFCC-B7313ABBDA19}" destId="{2AED2757-4494-4611-BB43-BC0956B28516}" srcOrd="0" destOrd="0" parTransId="{43E9F40C-E0A8-4AE0-A0A8-87DEACD85867}" sibTransId="{161F7D62-613F-4B5C-8DC2-C570F38D0D47}"/>
    <dgm:cxn modelId="{DF2F6049-763A-4F8A-8D85-1A53F65BCAEE}" type="presOf" srcId="{DB179378-8F54-4413-A90B-1EE082E1B602}" destId="{F959F340-90A6-41FB-BFE3-030214645FDD}" srcOrd="0" destOrd="0" presId="urn:microsoft.com/office/officeart/2005/8/layout/venn1"/>
    <dgm:cxn modelId="{5581AA96-7C83-4027-A4DF-91B503BB2166}" type="presParOf" srcId="{F91CA0F0-75A0-4F95-94C6-F77418E0AE26}" destId="{E0B89F06-D2EC-494F-9CB5-774BA0820AC0}" srcOrd="0" destOrd="0" presId="urn:microsoft.com/office/officeart/2005/8/layout/venn1"/>
    <dgm:cxn modelId="{6C2406E3-6274-446E-9373-98B328CC74AA}" type="presParOf" srcId="{F91CA0F0-75A0-4F95-94C6-F77418E0AE26}" destId="{A0CBCD55-72D3-4502-9DAD-DE2A32FB500E}" srcOrd="1" destOrd="0" presId="urn:microsoft.com/office/officeart/2005/8/layout/venn1"/>
    <dgm:cxn modelId="{A4CF638B-0769-41D1-871C-76031A3A7249}" type="presParOf" srcId="{F91CA0F0-75A0-4F95-94C6-F77418E0AE26}" destId="{0FFD6D94-D504-43E1-B1F5-EB28E0C3AAE4}" srcOrd="2" destOrd="0" presId="urn:microsoft.com/office/officeart/2005/8/layout/venn1"/>
    <dgm:cxn modelId="{A2854D0F-5BC7-4D05-A0A1-9C9A6D61A491}" type="presParOf" srcId="{F91CA0F0-75A0-4F95-94C6-F77418E0AE26}" destId="{C25BA4AE-DF39-48B7-B5F4-7B3034C044C7}" srcOrd="3" destOrd="0" presId="urn:microsoft.com/office/officeart/2005/8/layout/venn1"/>
    <dgm:cxn modelId="{B74AFFCD-6A23-4665-86A1-C38A7A424C8A}" type="presParOf" srcId="{F91CA0F0-75A0-4F95-94C6-F77418E0AE26}" destId="{B7FE039B-44B0-499C-A891-085B6AC66AD8}" srcOrd="4" destOrd="0" presId="urn:microsoft.com/office/officeart/2005/8/layout/venn1"/>
    <dgm:cxn modelId="{14042EEA-7ABB-45B5-8204-6CDE0AA59C34}" type="presParOf" srcId="{F91CA0F0-75A0-4F95-94C6-F77418E0AE26}" destId="{9B96A69B-1529-48F5-9232-305893DA2B05}" srcOrd="5" destOrd="0" presId="urn:microsoft.com/office/officeart/2005/8/layout/venn1"/>
    <dgm:cxn modelId="{6F91F54B-E6B8-4B87-A367-5290B246BB14}" type="presParOf" srcId="{F91CA0F0-75A0-4F95-94C6-F77418E0AE26}" destId="{F959F340-90A6-41FB-BFE3-030214645FDD}" srcOrd="6" destOrd="0" presId="urn:microsoft.com/office/officeart/2005/8/layout/venn1"/>
    <dgm:cxn modelId="{273EB57F-1114-40A0-81BF-5C54F20A5EFB}" type="presParOf" srcId="{F91CA0F0-75A0-4F95-94C6-F77418E0AE26}" destId="{8AE1935F-7CBB-47C5-B6BC-CCACF7D60230}"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72374A-CDC1-4CEE-A1E8-CA5CBDC90420}" type="doc">
      <dgm:prSet loTypeId="urn:microsoft.com/office/officeart/2005/8/layout/chart3" loCatId="cycle" qsTypeId="urn:microsoft.com/office/officeart/2005/8/quickstyle/simple1" qsCatId="simple" csTypeId="urn:microsoft.com/office/officeart/2005/8/colors/accent5_3" csCatId="accent5" phldr="1"/>
      <dgm:spPr/>
    </dgm:pt>
    <dgm:pt modelId="{19BF10F2-86F9-4329-8619-C2D528253AB4}">
      <dgm:prSet phldrT="[Text]" custT="1"/>
      <dgm:spPr/>
      <dgm:t>
        <a:bodyPr/>
        <a:lstStyle/>
        <a:p>
          <a:r>
            <a:rPr lang="en-US" sz="2000" b="1" dirty="0" smtClean="0">
              <a:latin typeface="Arial" pitchFamily="34" charset="0"/>
              <a:cs typeface="Arial" pitchFamily="34" charset="0"/>
            </a:rPr>
            <a:t>Text</a:t>
          </a:r>
        </a:p>
      </dgm:t>
    </dgm:pt>
    <dgm:pt modelId="{50F283B1-4D77-4D0C-A797-32ABDCD7E1ED}" type="parTrans" cxnId="{DD15B0C8-0EEA-45CF-A951-37A53CF20870}">
      <dgm:prSet/>
      <dgm:spPr/>
      <dgm:t>
        <a:bodyPr/>
        <a:lstStyle/>
        <a:p>
          <a:endParaRPr lang="en-US"/>
        </a:p>
      </dgm:t>
    </dgm:pt>
    <dgm:pt modelId="{53272DB8-B3B7-4A3C-9EB4-3CE4DA8BD061}" type="sibTrans" cxnId="{DD15B0C8-0EEA-45CF-A951-37A53CF20870}">
      <dgm:prSet/>
      <dgm:spPr/>
      <dgm:t>
        <a:bodyPr/>
        <a:lstStyle/>
        <a:p>
          <a:endParaRPr lang="en-US"/>
        </a:p>
      </dgm:t>
    </dgm:pt>
    <dgm:pt modelId="{0BA5A559-9531-428A-8103-D482DC4D03C5}">
      <dgm:prSet phldrT="[Text]" custT="1"/>
      <dgm:spPr/>
      <dgm:t>
        <a:bodyPr/>
        <a:lstStyle/>
        <a:p>
          <a:endParaRPr lang="en-US"/>
        </a:p>
      </dgm:t>
    </dgm:pt>
    <dgm:pt modelId="{2543B820-E059-4391-BDB1-0FABD7C00A6A}" type="parTrans" cxnId="{AE587C52-B7C7-45F2-A2C8-440B48D189E2}">
      <dgm:prSet/>
      <dgm:spPr/>
      <dgm:t>
        <a:bodyPr/>
        <a:lstStyle/>
        <a:p>
          <a:endParaRPr lang="en-US"/>
        </a:p>
      </dgm:t>
    </dgm:pt>
    <dgm:pt modelId="{EE5B1911-4C45-474B-A525-2673F99689F2}" type="sibTrans" cxnId="{AE587C52-B7C7-45F2-A2C8-440B48D189E2}">
      <dgm:prSet/>
      <dgm:spPr/>
      <dgm:t>
        <a:bodyPr/>
        <a:lstStyle/>
        <a:p>
          <a:endParaRPr lang="en-US"/>
        </a:p>
      </dgm:t>
    </dgm:pt>
    <dgm:pt modelId="{66190F07-9061-43A6-9C5E-65CC4A521D8B}">
      <dgm:prSet phldrT="[Text]" custT="1"/>
      <dgm:spPr/>
      <dgm:t>
        <a:bodyPr/>
        <a:lstStyle/>
        <a:p>
          <a:r>
            <a:rPr lang="en-US" sz="2000" b="1" dirty="0" smtClean="0">
              <a:latin typeface="Arial" pitchFamily="34" charset="0"/>
              <a:cs typeface="Arial" pitchFamily="34" charset="0"/>
            </a:rPr>
            <a:t>Text</a:t>
          </a:r>
          <a:endParaRPr lang="en-US" sz="2000" b="1" dirty="0">
            <a:latin typeface="Arial" pitchFamily="34" charset="0"/>
            <a:cs typeface="Arial" pitchFamily="34" charset="0"/>
          </a:endParaRPr>
        </a:p>
      </dgm:t>
    </dgm:pt>
    <dgm:pt modelId="{A9F2FE4F-CAC7-4E32-8448-989FCB8EBABE}" type="parTrans" cxnId="{BAADB200-B7EC-4379-A740-914F01C18DB5}">
      <dgm:prSet/>
      <dgm:spPr/>
      <dgm:t>
        <a:bodyPr/>
        <a:lstStyle/>
        <a:p>
          <a:endParaRPr lang="en-US"/>
        </a:p>
      </dgm:t>
    </dgm:pt>
    <dgm:pt modelId="{0E33B9AE-3CCA-4AFD-9784-57EDD38FE958}" type="sibTrans" cxnId="{BAADB200-B7EC-4379-A740-914F01C18DB5}">
      <dgm:prSet/>
      <dgm:spPr/>
      <dgm:t>
        <a:bodyPr/>
        <a:lstStyle/>
        <a:p>
          <a:endParaRPr lang="en-US"/>
        </a:p>
      </dgm:t>
    </dgm:pt>
    <dgm:pt modelId="{E16A50F0-73CC-4B79-AD01-7169878A75EA}">
      <dgm:prSet phldrT="[Text]" custT="1"/>
      <dgm:spPr/>
      <dgm:t>
        <a:bodyPr/>
        <a:lstStyle/>
        <a:p>
          <a:r>
            <a:rPr lang="en-US" sz="2000" b="1" dirty="0" smtClean="0">
              <a:latin typeface="Arial" pitchFamily="34" charset="0"/>
              <a:cs typeface="Arial" pitchFamily="34" charset="0"/>
            </a:rPr>
            <a:t>Text	</a:t>
          </a:r>
          <a:endParaRPr lang="en-US" sz="2000" b="1" dirty="0">
            <a:latin typeface="Arial" pitchFamily="34" charset="0"/>
            <a:cs typeface="Arial" pitchFamily="34" charset="0"/>
          </a:endParaRPr>
        </a:p>
      </dgm:t>
    </dgm:pt>
    <dgm:pt modelId="{3C6B4808-4322-4706-88E4-30520A66D40E}" type="parTrans" cxnId="{D64F9D0B-2B8B-4775-B7BC-E4FE8B30EBFD}">
      <dgm:prSet/>
      <dgm:spPr/>
      <dgm:t>
        <a:bodyPr/>
        <a:lstStyle/>
        <a:p>
          <a:endParaRPr lang="en-US"/>
        </a:p>
      </dgm:t>
    </dgm:pt>
    <dgm:pt modelId="{18099C6A-0EBB-4EC8-A14D-3B31B5ACF669}" type="sibTrans" cxnId="{D64F9D0B-2B8B-4775-B7BC-E4FE8B30EBFD}">
      <dgm:prSet/>
      <dgm:spPr/>
      <dgm:t>
        <a:bodyPr/>
        <a:lstStyle/>
        <a:p>
          <a:endParaRPr lang="en-US"/>
        </a:p>
      </dgm:t>
    </dgm:pt>
    <dgm:pt modelId="{EFA19CE3-5BEE-4980-BC5D-105B83891CDD}">
      <dgm:prSet phldrT="[Text]" custT="1"/>
      <dgm:spPr/>
      <dgm:t>
        <a:bodyPr/>
        <a:lstStyle/>
        <a:p>
          <a:r>
            <a:rPr lang="en-US" sz="2000" b="1" dirty="0" smtClean="0">
              <a:latin typeface="Arial" pitchFamily="34" charset="0"/>
              <a:cs typeface="Arial" pitchFamily="34" charset="0"/>
            </a:rPr>
            <a:t>Text	</a:t>
          </a:r>
          <a:endParaRPr lang="en-US" sz="2000" b="1" dirty="0">
            <a:latin typeface="Arial" pitchFamily="34" charset="0"/>
            <a:cs typeface="Arial" pitchFamily="34" charset="0"/>
          </a:endParaRPr>
        </a:p>
      </dgm:t>
    </dgm:pt>
    <dgm:pt modelId="{9548132C-C7AE-46D1-8254-863D4557839A}" type="parTrans" cxnId="{55D5C09C-2F24-4F8C-9348-1062815A3459}">
      <dgm:prSet/>
      <dgm:spPr/>
      <dgm:t>
        <a:bodyPr/>
        <a:lstStyle/>
        <a:p>
          <a:endParaRPr lang="en-US"/>
        </a:p>
      </dgm:t>
    </dgm:pt>
    <dgm:pt modelId="{4AD2FA41-AE8C-4647-9B03-4DF3D83D4652}" type="sibTrans" cxnId="{55D5C09C-2F24-4F8C-9348-1062815A3459}">
      <dgm:prSet/>
      <dgm:spPr/>
      <dgm:t>
        <a:bodyPr/>
        <a:lstStyle/>
        <a:p>
          <a:endParaRPr lang="en-US"/>
        </a:p>
      </dgm:t>
    </dgm:pt>
    <dgm:pt modelId="{45D1F0C7-FF25-4727-974F-572CF4EC15D0}">
      <dgm:prSet phldrT="[Text]" custT="1"/>
      <dgm:spPr/>
      <dgm:t>
        <a:bodyPr/>
        <a:lstStyle/>
        <a:p>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Text</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dgm:t>
    </dgm:pt>
    <dgm:pt modelId="{1819C598-CC2D-4249-A8CC-6B84DBD206F2}" type="parTrans" cxnId="{FDB4546F-26BB-454E-BE4C-101ED04124F4}">
      <dgm:prSet/>
      <dgm:spPr/>
      <dgm:t>
        <a:bodyPr/>
        <a:lstStyle/>
        <a:p>
          <a:endParaRPr lang="en-US"/>
        </a:p>
      </dgm:t>
    </dgm:pt>
    <dgm:pt modelId="{86DABE1C-ADF4-4595-9D94-5E34EC6442B4}" type="sibTrans" cxnId="{FDB4546F-26BB-454E-BE4C-101ED04124F4}">
      <dgm:prSet/>
      <dgm:spPr/>
      <dgm:t>
        <a:bodyPr/>
        <a:lstStyle/>
        <a:p>
          <a:endParaRPr lang="en-US"/>
        </a:p>
      </dgm:t>
    </dgm:pt>
    <dgm:pt modelId="{4C21D83B-672F-4824-B1DF-CFB0749F11DC}">
      <dgm:prSet phldrT="[Text]" custT="1"/>
      <dgm:spPr/>
      <dgm:t>
        <a:bodyPr/>
        <a:lstStyle/>
        <a:p>
          <a:r>
            <a:rPr lang="en-US" sz="2000" b="1" dirty="0" smtClean="0">
              <a:latin typeface="Arial" pitchFamily="34" charset="0"/>
              <a:cs typeface="Arial" pitchFamily="34" charset="0"/>
            </a:rPr>
            <a:t>Text</a:t>
          </a:r>
          <a:r>
            <a:rPr lang="en-US" sz="1900" b="1" dirty="0" smtClean="0">
              <a:latin typeface="Arial" pitchFamily="34" charset="0"/>
              <a:cs typeface="Arial" pitchFamily="34" charset="0"/>
            </a:rPr>
            <a:t>	</a:t>
          </a:r>
          <a:endParaRPr lang="en-US" sz="1900" b="1" dirty="0">
            <a:latin typeface="Arial" pitchFamily="34" charset="0"/>
            <a:cs typeface="Arial" pitchFamily="34" charset="0"/>
          </a:endParaRPr>
        </a:p>
      </dgm:t>
    </dgm:pt>
    <dgm:pt modelId="{917355D8-F7C1-4EFD-B2E1-7F75F48F1B88}" type="parTrans" cxnId="{E0B595E3-7788-4230-B064-35D7FD8FF0F1}">
      <dgm:prSet/>
      <dgm:spPr/>
      <dgm:t>
        <a:bodyPr/>
        <a:lstStyle/>
        <a:p>
          <a:endParaRPr lang="en-US"/>
        </a:p>
      </dgm:t>
    </dgm:pt>
    <dgm:pt modelId="{9ADEC140-A0BB-40C8-A3F4-6F014FBDFC10}" type="sibTrans" cxnId="{E0B595E3-7788-4230-B064-35D7FD8FF0F1}">
      <dgm:prSet/>
      <dgm:spPr/>
      <dgm:t>
        <a:bodyPr/>
        <a:lstStyle/>
        <a:p>
          <a:endParaRPr lang="en-US"/>
        </a:p>
      </dgm:t>
    </dgm:pt>
    <dgm:pt modelId="{0737E50B-F023-4A6E-B37A-14B5C223840F}">
      <dgm:prSet phldrT="[Text]"/>
      <dgm:spPr/>
      <dgm:t>
        <a:bodyPr/>
        <a:lstStyle/>
        <a:p>
          <a:r>
            <a:rPr lang="en-US" b="1" dirty="0" smtClean="0">
              <a:latin typeface="Arial" pitchFamily="34" charset="0"/>
              <a:cs typeface="Arial" pitchFamily="34" charset="0"/>
            </a:rPr>
            <a:t>Text	</a:t>
          </a:r>
          <a:endParaRPr lang="en-US" b="1" dirty="0">
            <a:latin typeface="Arial" pitchFamily="34" charset="0"/>
            <a:cs typeface="Arial" pitchFamily="34" charset="0"/>
          </a:endParaRPr>
        </a:p>
      </dgm:t>
    </dgm:pt>
    <dgm:pt modelId="{2C82A45D-7BAD-4FE9-B609-337C6E7539F8}" type="parTrans" cxnId="{3709E50E-6EF1-4DD3-890B-666F5D79E8E3}">
      <dgm:prSet/>
      <dgm:spPr/>
      <dgm:t>
        <a:bodyPr/>
        <a:lstStyle/>
        <a:p>
          <a:endParaRPr lang="en-US"/>
        </a:p>
      </dgm:t>
    </dgm:pt>
    <dgm:pt modelId="{DE481671-02C8-457E-B31F-E8B6A8648E23}" type="sibTrans" cxnId="{3709E50E-6EF1-4DD3-890B-666F5D79E8E3}">
      <dgm:prSet/>
      <dgm:spPr/>
      <dgm:t>
        <a:bodyPr/>
        <a:lstStyle/>
        <a:p>
          <a:endParaRPr lang="en-US"/>
        </a:p>
      </dgm:t>
    </dgm:pt>
    <dgm:pt modelId="{8138870F-1F18-47B3-8918-3F35063657F4}" type="pres">
      <dgm:prSet presAssocID="{B172374A-CDC1-4CEE-A1E8-CA5CBDC90420}" presName="compositeShape" presStyleCnt="0">
        <dgm:presLayoutVars>
          <dgm:chMax val="7"/>
          <dgm:dir/>
          <dgm:resizeHandles val="exact"/>
        </dgm:presLayoutVars>
      </dgm:prSet>
      <dgm:spPr/>
    </dgm:pt>
    <dgm:pt modelId="{981745E4-AE21-4BD0-A6BC-3F8E8FAC70A4}" type="pres">
      <dgm:prSet presAssocID="{B172374A-CDC1-4CEE-A1E8-CA5CBDC90420}" presName="wedge1" presStyleLbl="node1" presStyleIdx="0" presStyleCnt="7"/>
      <dgm:spPr/>
      <dgm:t>
        <a:bodyPr/>
        <a:lstStyle/>
        <a:p>
          <a:endParaRPr lang="en-US"/>
        </a:p>
      </dgm:t>
    </dgm:pt>
    <dgm:pt modelId="{D09213BA-B727-4883-96CD-920DC363BBF2}" type="pres">
      <dgm:prSet presAssocID="{B172374A-CDC1-4CEE-A1E8-CA5CBDC90420}" presName="wedge1Tx" presStyleLbl="node1" presStyleIdx="0" presStyleCnt="7">
        <dgm:presLayoutVars>
          <dgm:chMax val="0"/>
          <dgm:chPref val="0"/>
          <dgm:bulletEnabled val="1"/>
        </dgm:presLayoutVars>
      </dgm:prSet>
      <dgm:spPr/>
      <dgm:t>
        <a:bodyPr/>
        <a:lstStyle/>
        <a:p>
          <a:endParaRPr lang="en-US"/>
        </a:p>
      </dgm:t>
    </dgm:pt>
    <dgm:pt modelId="{E7BAEFD0-B53A-4BC0-B01E-A6614512A590}" type="pres">
      <dgm:prSet presAssocID="{B172374A-CDC1-4CEE-A1E8-CA5CBDC90420}" presName="wedge2" presStyleLbl="node1" presStyleIdx="1" presStyleCnt="7" custLinFactNeighborX="411" custLinFactNeighborY="714"/>
      <dgm:spPr/>
      <dgm:t>
        <a:bodyPr/>
        <a:lstStyle/>
        <a:p>
          <a:endParaRPr lang="en-US"/>
        </a:p>
      </dgm:t>
    </dgm:pt>
    <dgm:pt modelId="{2038E9AB-6D02-4B1D-8233-C11E3C8607EF}" type="pres">
      <dgm:prSet presAssocID="{B172374A-CDC1-4CEE-A1E8-CA5CBDC90420}" presName="wedge2Tx" presStyleLbl="node1" presStyleIdx="1" presStyleCnt="7">
        <dgm:presLayoutVars>
          <dgm:chMax val="0"/>
          <dgm:chPref val="0"/>
          <dgm:bulletEnabled val="1"/>
        </dgm:presLayoutVars>
      </dgm:prSet>
      <dgm:spPr/>
      <dgm:t>
        <a:bodyPr/>
        <a:lstStyle/>
        <a:p>
          <a:endParaRPr lang="en-US"/>
        </a:p>
      </dgm:t>
    </dgm:pt>
    <dgm:pt modelId="{9CDD93DF-91C1-4280-9192-B0E8DC46F882}" type="pres">
      <dgm:prSet presAssocID="{B172374A-CDC1-4CEE-A1E8-CA5CBDC90420}" presName="wedge3" presStyleLbl="node1" presStyleIdx="2" presStyleCnt="7"/>
      <dgm:spPr/>
      <dgm:t>
        <a:bodyPr/>
        <a:lstStyle/>
        <a:p>
          <a:endParaRPr lang="en-US"/>
        </a:p>
      </dgm:t>
    </dgm:pt>
    <dgm:pt modelId="{9FC14364-2774-411D-B2A0-B11C92E8BCCF}" type="pres">
      <dgm:prSet presAssocID="{B172374A-CDC1-4CEE-A1E8-CA5CBDC90420}" presName="wedge3Tx" presStyleLbl="node1" presStyleIdx="2" presStyleCnt="7">
        <dgm:presLayoutVars>
          <dgm:chMax val="0"/>
          <dgm:chPref val="0"/>
          <dgm:bulletEnabled val="1"/>
        </dgm:presLayoutVars>
      </dgm:prSet>
      <dgm:spPr/>
      <dgm:t>
        <a:bodyPr/>
        <a:lstStyle/>
        <a:p>
          <a:endParaRPr lang="en-US"/>
        </a:p>
      </dgm:t>
    </dgm:pt>
    <dgm:pt modelId="{E0AEA837-893E-4110-AB77-6D81062A636F}" type="pres">
      <dgm:prSet presAssocID="{B172374A-CDC1-4CEE-A1E8-CA5CBDC90420}" presName="wedge4" presStyleLbl="node1" presStyleIdx="3" presStyleCnt="7"/>
      <dgm:spPr/>
      <dgm:t>
        <a:bodyPr/>
        <a:lstStyle/>
        <a:p>
          <a:endParaRPr lang="en-US"/>
        </a:p>
      </dgm:t>
    </dgm:pt>
    <dgm:pt modelId="{5044F43C-823E-40F6-A94C-1C6E8A2F975F}" type="pres">
      <dgm:prSet presAssocID="{B172374A-CDC1-4CEE-A1E8-CA5CBDC90420}" presName="wedge4Tx" presStyleLbl="node1" presStyleIdx="3" presStyleCnt="7">
        <dgm:presLayoutVars>
          <dgm:chMax val="0"/>
          <dgm:chPref val="0"/>
          <dgm:bulletEnabled val="1"/>
        </dgm:presLayoutVars>
      </dgm:prSet>
      <dgm:spPr/>
      <dgm:t>
        <a:bodyPr/>
        <a:lstStyle/>
        <a:p>
          <a:endParaRPr lang="en-US"/>
        </a:p>
      </dgm:t>
    </dgm:pt>
    <dgm:pt modelId="{8CD92198-D41D-4FBD-BEFC-F768E7FD2488}" type="pres">
      <dgm:prSet presAssocID="{B172374A-CDC1-4CEE-A1E8-CA5CBDC90420}" presName="wedge5" presStyleLbl="node1" presStyleIdx="4" presStyleCnt="7"/>
      <dgm:spPr/>
      <dgm:t>
        <a:bodyPr/>
        <a:lstStyle/>
        <a:p>
          <a:endParaRPr lang="en-US"/>
        </a:p>
      </dgm:t>
    </dgm:pt>
    <dgm:pt modelId="{CEF3013A-42CA-4C40-AFFD-C6165FFA5859}" type="pres">
      <dgm:prSet presAssocID="{B172374A-CDC1-4CEE-A1E8-CA5CBDC90420}" presName="wedge5Tx" presStyleLbl="node1" presStyleIdx="4" presStyleCnt="7">
        <dgm:presLayoutVars>
          <dgm:chMax val="0"/>
          <dgm:chPref val="0"/>
          <dgm:bulletEnabled val="1"/>
        </dgm:presLayoutVars>
      </dgm:prSet>
      <dgm:spPr/>
      <dgm:t>
        <a:bodyPr/>
        <a:lstStyle/>
        <a:p>
          <a:endParaRPr lang="en-US"/>
        </a:p>
      </dgm:t>
    </dgm:pt>
    <dgm:pt modelId="{9DB67AD8-2F05-4418-85BF-E769025D7FC9}" type="pres">
      <dgm:prSet presAssocID="{B172374A-CDC1-4CEE-A1E8-CA5CBDC90420}" presName="wedge6" presStyleLbl="node1" presStyleIdx="5" presStyleCnt="7"/>
      <dgm:spPr/>
      <dgm:t>
        <a:bodyPr/>
        <a:lstStyle/>
        <a:p>
          <a:endParaRPr lang="en-US"/>
        </a:p>
      </dgm:t>
    </dgm:pt>
    <dgm:pt modelId="{87DBE7D6-7095-44FA-9D64-7C41B431B40E}" type="pres">
      <dgm:prSet presAssocID="{B172374A-CDC1-4CEE-A1E8-CA5CBDC90420}" presName="wedge6Tx" presStyleLbl="node1" presStyleIdx="5" presStyleCnt="7">
        <dgm:presLayoutVars>
          <dgm:chMax val="0"/>
          <dgm:chPref val="0"/>
          <dgm:bulletEnabled val="1"/>
        </dgm:presLayoutVars>
      </dgm:prSet>
      <dgm:spPr/>
      <dgm:t>
        <a:bodyPr/>
        <a:lstStyle/>
        <a:p>
          <a:endParaRPr lang="en-US"/>
        </a:p>
      </dgm:t>
    </dgm:pt>
    <dgm:pt modelId="{10230136-6CC1-4BCA-9284-A91C061642BC}" type="pres">
      <dgm:prSet presAssocID="{B172374A-CDC1-4CEE-A1E8-CA5CBDC90420}" presName="wedge7" presStyleLbl="node1" presStyleIdx="6" presStyleCnt="7"/>
      <dgm:spPr/>
      <dgm:t>
        <a:bodyPr/>
        <a:lstStyle/>
        <a:p>
          <a:endParaRPr lang="en-US"/>
        </a:p>
      </dgm:t>
    </dgm:pt>
    <dgm:pt modelId="{AA2DA727-A6D6-4B0C-AFBD-A877BD88948C}" type="pres">
      <dgm:prSet presAssocID="{B172374A-CDC1-4CEE-A1E8-CA5CBDC90420}" presName="wedge7Tx" presStyleLbl="node1" presStyleIdx="6" presStyleCnt="7">
        <dgm:presLayoutVars>
          <dgm:chMax val="0"/>
          <dgm:chPref val="0"/>
          <dgm:bulletEnabled val="1"/>
        </dgm:presLayoutVars>
      </dgm:prSet>
      <dgm:spPr/>
      <dgm:t>
        <a:bodyPr/>
        <a:lstStyle/>
        <a:p>
          <a:endParaRPr lang="en-US"/>
        </a:p>
      </dgm:t>
    </dgm:pt>
  </dgm:ptLst>
  <dgm:cxnLst>
    <dgm:cxn modelId="{41975D6F-2EE2-443E-AD9B-8A4B04D673FA}" type="presOf" srcId="{45D1F0C7-FF25-4727-974F-572CF4EC15D0}" destId="{9CDD93DF-91C1-4280-9192-B0E8DC46F882}" srcOrd="0" destOrd="0" presId="urn:microsoft.com/office/officeart/2005/8/layout/chart3"/>
    <dgm:cxn modelId="{F0A094A8-132E-4475-948C-8014A575155C}" type="presOf" srcId="{EFA19CE3-5BEE-4980-BC5D-105B83891CDD}" destId="{2038E9AB-6D02-4B1D-8233-C11E3C8607EF}" srcOrd="1" destOrd="0" presId="urn:microsoft.com/office/officeart/2005/8/layout/chart3"/>
    <dgm:cxn modelId="{0A23A758-8A3B-4660-9132-EBCEDE8F4C12}" type="presOf" srcId="{4C21D83B-672F-4824-B1DF-CFB0749F11DC}" destId="{5044F43C-823E-40F6-A94C-1C6E8A2F975F}" srcOrd="1" destOrd="0" presId="urn:microsoft.com/office/officeart/2005/8/layout/chart3"/>
    <dgm:cxn modelId="{97CD9808-F38E-4757-9EFC-5D2B4A421B92}" type="presOf" srcId="{0737E50B-F023-4A6E-B37A-14B5C223840F}" destId="{8CD92198-D41D-4FBD-BEFC-F768E7FD2488}" srcOrd="0" destOrd="0" presId="urn:microsoft.com/office/officeart/2005/8/layout/chart3"/>
    <dgm:cxn modelId="{DD15B0C8-0EEA-45CF-A951-37A53CF20870}" srcId="{B172374A-CDC1-4CEE-A1E8-CA5CBDC90420}" destId="{19BF10F2-86F9-4329-8619-C2D528253AB4}" srcOrd="6" destOrd="0" parTransId="{50F283B1-4D77-4D0C-A797-32ABDCD7E1ED}" sibTransId="{53272DB8-B3B7-4A3C-9EB4-3CE4DA8BD061}"/>
    <dgm:cxn modelId="{743DC908-0A86-4A2A-9512-631944814844}" type="presOf" srcId="{EFA19CE3-5BEE-4980-BC5D-105B83891CDD}" destId="{E7BAEFD0-B53A-4BC0-B01E-A6614512A590}" srcOrd="0" destOrd="0" presId="urn:microsoft.com/office/officeart/2005/8/layout/chart3"/>
    <dgm:cxn modelId="{55D5C09C-2F24-4F8C-9348-1062815A3459}" srcId="{B172374A-CDC1-4CEE-A1E8-CA5CBDC90420}" destId="{EFA19CE3-5BEE-4980-BC5D-105B83891CDD}" srcOrd="1" destOrd="0" parTransId="{9548132C-C7AE-46D1-8254-863D4557839A}" sibTransId="{4AD2FA41-AE8C-4647-9B03-4DF3D83D4652}"/>
    <dgm:cxn modelId="{61904F7B-CDE0-4B40-9DA7-707A571EDEC1}" type="presOf" srcId="{19BF10F2-86F9-4329-8619-C2D528253AB4}" destId="{10230136-6CC1-4BCA-9284-A91C061642BC}" srcOrd="0" destOrd="0" presId="urn:microsoft.com/office/officeart/2005/8/layout/chart3"/>
    <dgm:cxn modelId="{7B041E0D-09E3-4DC8-886C-17A3FCFCD58C}" type="presOf" srcId="{E16A50F0-73CC-4B79-AD01-7169878A75EA}" destId="{D09213BA-B727-4883-96CD-920DC363BBF2}" srcOrd="1" destOrd="0" presId="urn:microsoft.com/office/officeart/2005/8/layout/chart3"/>
    <dgm:cxn modelId="{5D2388E5-214C-4B55-B3BF-80711F6A9BAC}" type="presOf" srcId="{45D1F0C7-FF25-4727-974F-572CF4EC15D0}" destId="{9FC14364-2774-411D-B2A0-B11C92E8BCCF}" srcOrd="1" destOrd="0" presId="urn:microsoft.com/office/officeart/2005/8/layout/chart3"/>
    <dgm:cxn modelId="{11322CAA-8D25-4904-9ADC-039A61295380}" type="presOf" srcId="{B172374A-CDC1-4CEE-A1E8-CA5CBDC90420}" destId="{8138870F-1F18-47B3-8918-3F35063657F4}" srcOrd="0" destOrd="0" presId="urn:microsoft.com/office/officeart/2005/8/layout/chart3"/>
    <dgm:cxn modelId="{05E69226-0078-4587-B9B3-14D0B4CCABD5}" type="presOf" srcId="{19BF10F2-86F9-4329-8619-C2D528253AB4}" destId="{AA2DA727-A6D6-4B0C-AFBD-A877BD88948C}" srcOrd="1" destOrd="0" presId="urn:microsoft.com/office/officeart/2005/8/layout/chart3"/>
    <dgm:cxn modelId="{3709E50E-6EF1-4DD3-890B-666F5D79E8E3}" srcId="{B172374A-CDC1-4CEE-A1E8-CA5CBDC90420}" destId="{0737E50B-F023-4A6E-B37A-14B5C223840F}" srcOrd="4" destOrd="0" parTransId="{2C82A45D-7BAD-4FE9-B609-337C6E7539F8}" sibTransId="{DE481671-02C8-457E-B31F-E8B6A8648E23}"/>
    <dgm:cxn modelId="{E0B595E3-7788-4230-B064-35D7FD8FF0F1}" srcId="{B172374A-CDC1-4CEE-A1E8-CA5CBDC90420}" destId="{4C21D83B-672F-4824-B1DF-CFB0749F11DC}" srcOrd="3" destOrd="0" parTransId="{917355D8-F7C1-4EFD-B2E1-7F75F48F1B88}" sibTransId="{9ADEC140-A0BB-40C8-A3F4-6F014FBDFC10}"/>
    <dgm:cxn modelId="{D64F9D0B-2B8B-4775-B7BC-E4FE8B30EBFD}" srcId="{B172374A-CDC1-4CEE-A1E8-CA5CBDC90420}" destId="{E16A50F0-73CC-4B79-AD01-7169878A75EA}" srcOrd="0" destOrd="0" parTransId="{3C6B4808-4322-4706-88E4-30520A66D40E}" sibTransId="{18099C6A-0EBB-4EC8-A14D-3B31B5ACF669}"/>
    <dgm:cxn modelId="{AE587C52-B7C7-45F2-A2C8-440B48D189E2}" srcId="{B172374A-CDC1-4CEE-A1E8-CA5CBDC90420}" destId="{0BA5A559-9531-428A-8103-D482DC4D03C5}" srcOrd="7" destOrd="0" parTransId="{2543B820-E059-4391-BDB1-0FABD7C00A6A}" sibTransId="{EE5B1911-4C45-474B-A525-2673F99689F2}"/>
    <dgm:cxn modelId="{8E782A3C-8ACF-4BBE-A1E1-60F12B144C4F}" type="presOf" srcId="{4C21D83B-672F-4824-B1DF-CFB0749F11DC}" destId="{E0AEA837-893E-4110-AB77-6D81062A636F}" srcOrd="0" destOrd="0" presId="urn:microsoft.com/office/officeart/2005/8/layout/chart3"/>
    <dgm:cxn modelId="{38AA8AEB-F301-4DDB-B53F-036077F7B873}" type="presOf" srcId="{66190F07-9061-43A6-9C5E-65CC4A521D8B}" destId="{9DB67AD8-2F05-4418-85BF-E769025D7FC9}" srcOrd="0" destOrd="0" presId="urn:microsoft.com/office/officeart/2005/8/layout/chart3"/>
    <dgm:cxn modelId="{95FDBCC6-800F-49E2-8205-1DE69E8796D5}" type="presOf" srcId="{66190F07-9061-43A6-9C5E-65CC4A521D8B}" destId="{87DBE7D6-7095-44FA-9D64-7C41B431B40E}" srcOrd="1" destOrd="0" presId="urn:microsoft.com/office/officeart/2005/8/layout/chart3"/>
    <dgm:cxn modelId="{B3CAE567-A26D-47D8-AEA1-9FB98FEDDB6C}" type="presOf" srcId="{E16A50F0-73CC-4B79-AD01-7169878A75EA}" destId="{981745E4-AE21-4BD0-A6BC-3F8E8FAC70A4}" srcOrd="0" destOrd="0" presId="urn:microsoft.com/office/officeart/2005/8/layout/chart3"/>
    <dgm:cxn modelId="{1B6BCD8C-5427-4442-B14D-319994449F01}" type="presOf" srcId="{0737E50B-F023-4A6E-B37A-14B5C223840F}" destId="{CEF3013A-42CA-4C40-AFFD-C6165FFA5859}" srcOrd="1" destOrd="0" presId="urn:microsoft.com/office/officeart/2005/8/layout/chart3"/>
    <dgm:cxn modelId="{FDB4546F-26BB-454E-BE4C-101ED04124F4}" srcId="{B172374A-CDC1-4CEE-A1E8-CA5CBDC90420}" destId="{45D1F0C7-FF25-4727-974F-572CF4EC15D0}" srcOrd="2" destOrd="0" parTransId="{1819C598-CC2D-4249-A8CC-6B84DBD206F2}" sibTransId="{86DABE1C-ADF4-4595-9D94-5E34EC6442B4}"/>
    <dgm:cxn modelId="{BAADB200-B7EC-4379-A740-914F01C18DB5}" srcId="{B172374A-CDC1-4CEE-A1E8-CA5CBDC90420}" destId="{66190F07-9061-43A6-9C5E-65CC4A521D8B}" srcOrd="5" destOrd="0" parTransId="{A9F2FE4F-CAC7-4E32-8448-989FCB8EBABE}" sibTransId="{0E33B9AE-3CCA-4AFD-9784-57EDD38FE958}"/>
    <dgm:cxn modelId="{E16BA258-8D98-427A-8FD8-F3E7EC2D19D0}" type="presParOf" srcId="{8138870F-1F18-47B3-8918-3F35063657F4}" destId="{981745E4-AE21-4BD0-A6BC-3F8E8FAC70A4}" srcOrd="0" destOrd="0" presId="urn:microsoft.com/office/officeart/2005/8/layout/chart3"/>
    <dgm:cxn modelId="{278922A5-41A6-45A5-B15E-84019DF6879B}" type="presParOf" srcId="{8138870F-1F18-47B3-8918-3F35063657F4}" destId="{D09213BA-B727-4883-96CD-920DC363BBF2}" srcOrd="1" destOrd="0" presId="urn:microsoft.com/office/officeart/2005/8/layout/chart3"/>
    <dgm:cxn modelId="{EC4A9234-9947-4214-9B7F-C7E49F822B8E}" type="presParOf" srcId="{8138870F-1F18-47B3-8918-3F35063657F4}" destId="{E7BAEFD0-B53A-4BC0-B01E-A6614512A590}" srcOrd="2" destOrd="0" presId="urn:microsoft.com/office/officeart/2005/8/layout/chart3"/>
    <dgm:cxn modelId="{1F61900A-4C95-44FE-8AEB-F701F19A8997}" type="presParOf" srcId="{8138870F-1F18-47B3-8918-3F35063657F4}" destId="{2038E9AB-6D02-4B1D-8233-C11E3C8607EF}" srcOrd="3" destOrd="0" presId="urn:microsoft.com/office/officeart/2005/8/layout/chart3"/>
    <dgm:cxn modelId="{64CA5C63-1342-499C-923B-B64F6D88CB82}" type="presParOf" srcId="{8138870F-1F18-47B3-8918-3F35063657F4}" destId="{9CDD93DF-91C1-4280-9192-B0E8DC46F882}" srcOrd="4" destOrd="0" presId="urn:microsoft.com/office/officeart/2005/8/layout/chart3"/>
    <dgm:cxn modelId="{65D80FCB-D2D3-4948-B6CE-67755B43C8A9}" type="presParOf" srcId="{8138870F-1F18-47B3-8918-3F35063657F4}" destId="{9FC14364-2774-411D-B2A0-B11C92E8BCCF}" srcOrd="5" destOrd="0" presId="urn:microsoft.com/office/officeart/2005/8/layout/chart3"/>
    <dgm:cxn modelId="{ED520DE2-9ED0-44F3-8CC5-CDB3B9A15B81}" type="presParOf" srcId="{8138870F-1F18-47B3-8918-3F35063657F4}" destId="{E0AEA837-893E-4110-AB77-6D81062A636F}" srcOrd="6" destOrd="0" presId="urn:microsoft.com/office/officeart/2005/8/layout/chart3"/>
    <dgm:cxn modelId="{B5944275-52BD-432A-8A93-B23649491A8D}" type="presParOf" srcId="{8138870F-1F18-47B3-8918-3F35063657F4}" destId="{5044F43C-823E-40F6-A94C-1C6E8A2F975F}" srcOrd="7" destOrd="0" presId="urn:microsoft.com/office/officeart/2005/8/layout/chart3"/>
    <dgm:cxn modelId="{260DD421-B7A9-4344-897C-3A372CB82BAA}" type="presParOf" srcId="{8138870F-1F18-47B3-8918-3F35063657F4}" destId="{8CD92198-D41D-4FBD-BEFC-F768E7FD2488}" srcOrd="8" destOrd="0" presId="urn:microsoft.com/office/officeart/2005/8/layout/chart3"/>
    <dgm:cxn modelId="{76F176DF-A558-49B4-9355-861C1284843B}" type="presParOf" srcId="{8138870F-1F18-47B3-8918-3F35063657F4}" destId="{CEF3013A-42CA-4C40-AFFD-C6165FFA5859}" srcOrd="9" destOrd="0" presId="urn:microsoft.com/office/officeart/2005/8/layout/chart3"/>
    <dgm:cxn modelId="{5D111756-A4FA-4370-9276-89DDE99372BD}" type="presParOf" srcId="{8138870F-1F18-47B3-8918-3F35063657F4}" destId="{9DB67AD8-2F05-4418-85BF-E769025D7FC9}" srcOrd="10" destOrd="0" presId="urn:microsoft.com/office/officeart/2005/8/layout/chart3"/>
    <dgm:cxn modelId="{5D88BC41-3AF2-47BB-8958-903F413CC0E4}" type="presParOf" srcId="{8138870F-1F18-47B3-8918-3F35063657F4}" destId="{87DBE7D6-7095-44FA-9D64-7C41B431B40E}" srcOrd="11" destOrd="0" presId="urn:microsoft.com/office/officeart/2005/8/layout/chart3"/>
    <dgm:cxn modelId="{10F046D8-3932-491D-AC1B-05AF186F5669}" type="presParOf" srcId="{8138870F-1F18-47B3-8918-3F35063657F4}" destId="{10230136-6CC1-4BCA-9284-A91C061642BC}" srcOrd="12" destOrd="0" presId="urn:microsoft.com/office/officeart/2005/8/layout/chart3"/>
    <dgm:cxn modelId="{37C12B63-AAB7-4C2F-831E-0A6A996C6F1B}" type="presParOf" srcId="{8138870F-1F18-47B3-8918-3F35063657F4}" destId="{AA2DA727-A6D6-4B0C-AFBD-A877BD88948C}" srcOrd="13" destOrd="0" presId="urn:microsoft.com/office/officeart/2005/8/layout/char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E1145E-25E3-4063-BE82-A9372B4FDBA3}" type="doc">
      <dgm:prSet loTypeId="urn:microsoft.com/office/officeart/2005/8/layout/default" loCatId="list" qsTypeId="urn:microsoft.com/office/officeart/2005/8/quickstyle/3d1" qsCatId="3D" csTypeId="urn:microsoft.com/office/officeart/2005/8/colors/accent5_2" csCatId="accent5" phldr="1"/>
      <dgm:spPr/>
      <dgm:t>
        <a:bodyPr/>
        <a:lstStyle/>
        <a:p>
          <a:endParaRPr lang="en-US"/>
        </a:p>
      </dgm:t>
    </dgm:pt>
    <dgm:pt modelId="{F7BF1A9C-2518-4570-A826-A305050DBB74}">
      <dgm:prSet phldrT="[Text]"/>
      <dgm:spPr/>
      <dgm:t>
        <a:bodyPr/>
        <a:lstStyle/>
        <a:p>
          <a:r>
            <a:rPr lang="en-US" dirty="0" smtClean="0"/>
            <a:t>Add Text</a:t>
          </a:r>
          <a:endParaRPr lang="en-US" dirty="0"/>
        </a:p>
      </dgm:t>
    </dgm:pt>
    <dgm:pt modelId="{AEDDE67D-DD5C-4B67-A200-3A29D4D308E6}" type="parTrans" cxnId="{4DD530B6-6023-476A-92DF-0A27306C254D}">
      <dgm:prSet/>
      <dgm:spPr/>
      <dgm:t>
        <a:bodyPr/>
        <a:lstStyle/>
        <a:p>
          <a:endParaRPr lang="en-US"/>
        </a:p>
      </dgm:t>
    </dgm:pt>
    <dgm:pt modelId="{EEBAED08-D454-421A-8911-94DEDB9276A5}" type="sibTrans" cxnId="{4DD530B6-6023-476A-92DF-0A27306C254D}">
      <dgm:prSet/>
      <dgm:spPr/>
      <dgm:t>
        <a:bodyPr/>
        <a:lstStyle/>
        <a:p>
          <a:endParaRPr lang="en-US"/>
        </a:p>
      </dgm:t>
    </dgm:pt>
    <dgm:pt modelId="{B55E7DDF-3C02-4A98-95EF-816013E126FD}">
      <dgm:prSet phldrT="[Text]"/>
      <dgm:spPr/>
      <dgm:t>
        <a:bodyPr/>
        <a:lstStyle/>
        <a:p>
          <a:r>
            <a:rPr lang="en-US" dirty="0" smtClean="0"/>
            <a:t>Add Text</a:t>
          </a:r>
          <a:endParaRPr lang="en-US" dirty="0"/>
        </a:p>
      </dgm:t>
    </dgm:pt>
    <dgm:pt modelId="{52F9AB56-5B54-4D24-B5ED-D656A69BEBDB}" type="parTrans" cxnId="{C38A8396-5229-42F0-8B69-85059CA526AD}">
      <dgm:prSet/>
      <dgm:spPr/>
      <dgm:t>
        <a:bodyPr/>
        <a:lstStyle/>
        <a:p>
          <a:endParaRPr lang="en-US"/>
        </a:p>
      </dgm:t>
    </dgm:pt>
    <dgm:pt modelId="{2244E62E-6D3E-4E65-B1FE-014877A2318D}" type="sibTrans" cxnId="{C38A8396-5229-42F0-8B69-85059CA526AD}">
      <dgm:prSet/>
      <dgm:spPr/>
      <dgm:t>
        <a:bodyPr/>
        <a:lstStyle/>
        <a:p>
          <a:endParaRPr lang="en-US"/>
        </a:p>
      </dgm:t>
    </dgm:pt>
    <dgm:pt modelId="{94C27B23-1BA2-4441-AF27-6C0D4099379F}">
      <dgm:prSet phldrT="[Text]"/>
      <dgm:spPr/>
      <dgm:t>
        <a:bodyPr/>
        <a:lstStyle/>
        <a:p>
          <a:r>
            <a:rPr lang="en-US" dirty="0" smtClean="0"/>
            <a:t>Add Text</a:t>
          </a:r>
          <a:endParaRPr lang="en-US" dirty="0"/>
        </a:p>
      </dgm:t>
    </dgm:pt>
    <dgm:pt modelId="{0F11D2DA-6218-48B4-9904-576AB1101C24}" type="parTrans" cxnId="{FD8BF9AA-3EA1-422B-A94D-8DFF72C667CD}">
      <dgm:prSet/>
      <dgm:spPr/>
      <dgm:t>
        <a:bodyPr/>
        <a:lstStyle/>
        <a:p>
          <a:endParaRPr lang="en-US"/>
        </a:p>
      </dgm:t>
    </dgm:pt>
    <dgm:pt modelId="{39F4EE6D-68EC-4AFD-97E1-AC591FF88089}" type="sibTrans" cxnId="{FD8BF9AA-3EA1-422B-A94D-8DFF72C667CD}">
      <dgm:prSet/>
      <dgm:spPr/>
      <dgm:t>
        <a:bodyPr/>
        <a:lstStyle/>
        <a:p>
          <a:endParaRPr lang="en-US"/>
        </a:p>
      </dgm:t>
    </dgm:pt>
    <dgm:pt modelId="{C75A8703-F856-4BED-9FF5-5B6B93361FAA}">
      <dgm:prSet phldrT="[Text]"/>
      <dgm:spPr/>
      <dgm:t>
        <a:bodyPr/>
        <a:lstStyle/>
        <a:p>
          <a:r>
            <a:rPr lang="en-US" dirty="0" smtClean="0"/>
            <a:t>Add Text</a:t>
          </a:r>
          <a:endParaRPr lang="en-US" dirty="0"/>
        </a:p>
      </dgm:t>
    </dgm:pt>
    <dgm:pt modelId="{5243606E-99C2-41FE-8BFD-4C6BCAA049CB}" type="parTrans" cxnId="{352BF82F-9ECF-4E39-92BD-F84B30800A04}">
      <dgm:prSet/>
      <dgm:spPr/>
      <dgm:t>
        <a:bodyPr/>
        <a:lstStyle/>
        <a:p>
          <a:endParaRPr lang="en-US"/>
        </a:p>
      </dgm:t>
    </dgm:pt>
    <dgm:pt modelId="{451A1256-121E-48D9-A0C0-237DA745E1E3}" type="sibTrans" cxnId="{352BF82F-9ECF-4E39-92BD-F84B30800A04}">
      <dgm:prSet/>
      <dgm:spPr/>
      <dgm:t>
        <a:bodyPr/>
        <a:lstStyle/>
        <a:p>
          <a:endParaRPr lang="en-US"/>
        </a:p>
      </dgm:t>
    </dgm:pt>
    <dgm:pt modelId="{777753F5-D6B9-428B-8295-CF7DE320DA5B}">
      <dgm:prSet phldrT="[Text]"/>
      <dgm:spPr/>
      <dgm:t>
        <a:bodyPr/>
        <a:lstStyle/>
        <a:p>
          <a:r>
            <a:rPr lang="en-US" dirty="0" smtClean="0"/>
            <a:t>Add Text</a:t>
          </a:r>
          <a:endParaRPr lang="en-US" dirty="0"/>
        </a:p>
      </dgm:t>
    </dgm:pt>
    <dgm:pt modelId="{BBAD4322-8EC5-4984-86C1-773979446B45}" type="parTrans" cxnId="{04A48243-4C2D-4A61-8424-7816579AD068}">
      <dgm:prSet/>
      <dgm:spPr/>
      <dgm:t>
        <a:bodyPr/>
        <a:lstStyle/>
        <a:p>
          <a:endParaRPr lang="en-US"/>
        </a:p>
      </dgm:t>
    </dgm:pt>
    <dgm:pt modelId="{533D644B-0A22-489A-82FB-8BB62DA8BC1C}" type="sibTrans" cxnId="{04A48243-4C2D-4A61-8424-7816579AD068}">
      <dgm:prSet/>
      <dgm:spPr/>
      <dgm:t>
        <a:bodyPr/>
        <a:lstStyle/>
        <a:p>
          <a:endParaRPr lang="en-US"/>
        </a:p>
      </dgm:t>
    </dgm:pt>
    <dgm:pt modelId="{4AD07E6E-D7B3-4523-BE22-8E2CD4CCF914}">
      <dgm:prSet phldrT="[Text]"/>
      <dgm:spPr/>
      <dgm:t>
        <a:bodyPr/>
        <a:lstStyle/>
        <a:p>
          <a:r>
            <a:rPr lang="en-US" dirty="0" smtClean="0"/>
            <a:t>Add Text</a:t>
          </a:r>
          <a:endParaRPr lang="en-US" dirty="0"/>
        </a:p>
      </dgm:t>
    </dgm:pt>
    <dgm:pt modelId="{B13A8644-9ADF-44C4-9A90-21EFD92173B9}" type="parTrans" cxnId="{75AF066C-D2AA-4DDD-9E48-2CB78E8C0879}">
      <dgm:prSet/>
      <dgm:spPr/>
      <dgm:t>
        <a:bodyPr/>
        <a:lstStyle/>
        <a:p>
          <a:endParaRPr lang="en-US"/>
        </a:p>
      </dgm:t>
    </dgm:pt>
    <dgm:pt modelId="{79F4B0F8-0AF2-4B43-ACD7-F7156C1DB368}" type="sibTrans" cxnId="{75AF066C-D2AA-4DDD-9E48-2CB78E8C0879}">
      <dgm:prSet/>
      <dgm:spPr/>
      <dgm:t>
        <a:bodyPr/>
        <a:lstStyle/>
        <a:p>
          <a:endParaRPr lang="en-US"/>
        </a:p>
      </dgm:t>
    </dgm:pt>
    <dgm:pt modelId="{8B9858B7-8034-44E5-9DAF-58F27598E131}" type="pres">
      <dgm:prSet presAssocID="{4EE1145E-25E3-4063-BE82-A9372B4FDBA3}" presName="diagram" presStyleCnt="0">
        <dgm:presLayoutVars>
          <dgm:dir/>
          <dgm:resizeHandles val="exact"/>
        </dgm:presLayoutVars>
      </dgm:prSet>
      <dgm:spPr/>
      <dgm:t>
        <a:bodyPr/>
        <a:lstStyle/>
        <a:p>
          <a:endParaRPr lang="en-US"/>
        </a:p>
      </dgm:t>
    </dgm:pt>
    <dgm:pt modelId="{73325043-C4D2-443E-9272-927E43FD1AD1}" type="pres">
      <dgm:prSet presAssocID="{F7BF1A9C-2518-4570-A826-A305050DBB74}" presName="node" presStyleLbl="node1" presStyleIdx="0" presStyleCnt="6">
        <dgm:presLayoutVars>
          <dgm:bulletEnabled val="1"/>
        </dgm:presLayoutVars>
      </dgm:prSet>
      <dgm:spPr/>
      <dgm:t>
        <a:bodyPr/>
        <a:lstStyle/>
        <a:p>
          <a:endParaRPr lang="en-US"/>
        </a:p>
      </dgm:t>
    </dgm:pt>
    <dgm:pt modelId="{6E78DCDF-0D81-4F45-BA1F-6C4C4DCF23F8}" type="pres">
      <dgm:prSet presAssocID="{EEBAED08-D454-421A-8911-94DEDB9276A5}" presName="sibTrans" presStyleCnt="0"/>
      <dgm:spPr/>
    </dgm:pt>
    <dgm:pt modelId="{118793C7-BCEB-47C2-B8E5-6383C0EA568B}" type="pres">
      <dgm:prSet presAssocID="{B55E7DDF-3C02-4A98-95EF-816013E126FD}" presName="node" presStyleLbl="node1" presStyleIdx="1" presStyleCnt="6">
        <dgm:presLayoutVars>
          <dgm:bulletEnabled val="1"/>
        </dgm:presLayoutVars>
      </dgm:prSet>
      <dgm:spPr/>
      <dgm:t>
        <a:bodyPr/>
        <a:lstStyle/>
        <a:p>
          <a:endParaRPr lang="en-US"/>
        </a:p>
      </dgm:t>
    </dgm:pt>
    <dgm:pt modelId="{7B3E3055-EF76-412D-B2D0-A8D98310C1F4}" type="pres">
      <dgm:prSet presAssocID="{2244E62E-6D3E-4E65-B1FE-014877A2318D}" presName="sibTrans" presStyleCnt="0"/>
      <dgm:spPr/>
    </dgm:pt>
    <dgm:pt modelId="{5086E7A2-E1CF-4C4D-B15C-786B248D4D31}" type="pres">
      <dgm:prSet presAssocID="{94C27B23-1BA2-4441-AF27-6C0D4099379F}" presName="node" presStyleLbl="node1" presStyleIdx="2" presStyleCnt="6">
        <dgm:presLayoutVars>
          <dgm:bulletEnabled val="1"/>
        </dgm:presLayoutVars>
      </dgm:prSet>
      <dgm:spPr/>
      <dgm:t>
        <a:bodyPr/>
        <a:lstStyle/>
        <a:p>
          <a:endParaRPr lang="en-US"/>
        </a:p>
      </dgm:t>
    </dgm:pt>
    <dgm:pt modelId="{85038321-65E8-473A-B1B9-5A2920FC8118}" type="pres">
      <dgm:prSet presAssocID="{39F4EE6D-68EC-4AFD-97E1-AC591FF88089}" presName="sibTrans" presStyleCnt="0"/>
      <dgm:spPr/>
    </dgm:pt>
    <dgm:pt modelId="{FB0CEFC7-9A67-419E-AE0D-B8D8C537CEDC}" type="pres">
      <dgm:prSet presAssocID="{C75A8703-F856-4BED-9FF5-5B6B93361FAA}" presName="node" presStyleLbl="node1" presStyleIdx="3" presStyleCnt="6">
        <dgm:presLayoutVars>
          <dgm:bulletEnabled val="1"/>
        </dgm:presLayoutVars>
      </dgm:prSet>
      <dgm:spPr/>
      <dgm:t>
        <a:bodyPr/>
        <a:lstStyle/>
        <a:p>
          <a:endParaRPr lang="en-US"/>
        </a:p>
      </dgm:t>
    </dgm:pt>
    <dgm:pt modelId="{07F04C42-1FDE-4871-B03D-78B661373AD9}" type="pres">
      <dgm:prSet presAssocID="{451A1256-121E-48D9-A0C0-237DA745E1E3}" presName="sibTrans" presStyleCnt="0"/>
      <dgm:spPr/>
    </dgm:pt>
    <dgm:pt modelId="{EF163543-681F-4847-8AAC-44F574928520}" type="pres">
      <dgm:prSet presAssocID="{777753F5-D6B9-428B-8295-CF7DE320DA5B}" presName="node" presStyleLbl="node1" presStyleIdx="4" presStyleCnt="6">
        <dgm:presLayoutVars>
          <dgm:bulletEnabled val="1"/>
        </dgm:presLayoutVars>
      </dgm:prSet>
      <dgm:spPr/>
      <dgm:t>
        <a:bodyPr/>
        <a:lstStyle/>
        <a:p>
          <a:endParaRPr lang="en-US"/>
        </a:p>
      </dgm:t>
    </dgm:pt>
    <dgm:pt modelId="{8E6E0011-BB46-4E83-8855-F8ED96E0CB37}" type="pres">
      <dgm:prSet presAssocID="{533D644B-0A22-489A-82FB-8BB62DA8BC1C}" presName="sibTrans" presStyleCnt="0"/>
      <dgm:spPr/>
    </dgm:pt>
    <dgm:pt modelId="{89E7A7D8-4691-4489-9300-BBB0C0469FA4}" type="pres">
      <dgm:prSet presAssocID="{4AD07E6E-D7B3-4523-BE22-8E2CD4CCF914}" presName="node" presStyleLbl="node1" presStyleIdx="5" presStyleCnt="6">
        <dgm:presLayoutVars>
          <dgm:bulletEnabled val="1"/>
        </dgm:presLayoutVars>
      </dgm:prSet>
      <dgm:spPr/>
      <dgm:t>
        <a:bodyPr/>
        <a:lstStyle/>
        <a:p>
          <a:endParaRPr lang="en-US"/>
        </a:p>
      </dgm:t>
    </dgm:pt>
  </dgm:ptLst>
  <dgm:cxnLst>
    <dgm:cxn modelId="{BEE38991-FB00-4C9F-A259-5B8C886EB003}" type="presOf" srcId="{B55E7DDF-3C02-4A98-95EF-816013E126FD}" destId="{118793C7-BCEB-47C2-B8E5-6383C0EA568B}" srcOrd="0" destOrd="0" presId="urn:microsoft.com/office/officeart/2005/8/layout/default"/>
    <dgm:cxn modelId="{106ABD79-CD38-4904-B230-7F89EB7CF169}" type="presOf" srcId="{4EE1145E-25E3-4063-BE82-A9372B4FDBA3}" destId="{8B9858B7-8034-44E5-9DAF-58F27598E131}" srcOrd="0" destOrd="0" presId="urn:microsoft.com/office/officeart/2005/8/layout/default"/>
    <dgm:cxn modelId="{8E2A5C8D-0187-456A-BD2A-5C04106D326B}" type="presOf" srcId="{94C27B23-1BA2-4441-AF27-6C0D4099379F}" destId="{5086E7A2-E1CF-4C4D-B15C-786B248D4D31}" srcOrd="0" destOrd="0" presId="urn:microsoft.com/office/officeart/2005/8/layout/default"/>
    <dgm:cxn modelId="{FD8BF9AA-3EA1-422B-A94D-8DFF72C667CD}" srcId="{4EE1145E-25E3-4063-BE82-A9372B4FDBA3}" destId="{94C27B23-1BA2-4441-AF27-6C0D4099379F}" srcOrd="2" destOrd="0" parTransId="{0F11D2DA-6218-48B4-9904-576AB1101C24}" sibTransId="{39F4EE6D-68EC-4AFD-97E1-AC591FF88089}"/>
    <dgm:cxn modelId="{E1265D76-C4B4-461F-8CF0-1F717BD113BC}" type="presOf" srcId="{C75A8703-F856-4BED-9FF5-5B6B93361FAA}" destId="{FB0CEFC7-9A67-419E-AE0D-B8D8C537CEDC}" srcOrd="0" destOrd="0" presId="urn:microsoft.com/office/officeart/2005/8/layout/default"/>
    <dgm:cxn modelId="{75AF066C-D2AA-4DDD-9E48-2CB78E8C0879}" srcId="{4EE1145E-25E3-4063-BE82-A9372B4FDBA3}" destId="{4AD07E6E-D7B3-4523-BE22-8E2CD4CCF914}" srcOrd="5" destOrd="0" parTransId="{B13A8644-9ADF-44C4-9A90-21EFD92173B9}" sibTransId="{79F4B0F8-0AF2-4B43-ACD7-F7156C1DB368}"/>
    <dgm:cxn modelId="{352BF82F-9ECF-4E39-92BD-F84B30800A04}" srcId="{4EE1145E-25E3-4063-BE82-A9372B4FDBA3}" destId="{C75A8703-F856-4BED-9FF5-5B6B93361FAA}" srcOrd="3" destOrd="0" parTransId="{5243606E-99C2-41FE-8BFD-4C6BCAA049CB}" sibTransId="{451A1256-121E-48D9-A0C0-237DA745E1E3}"/>
    <dgm:cxn modelId="{1DC956F2-5F1C-4C9B-BA86-4F2C437C1B6D}" type="presOf" srcId="{777753F5-D6B9-428B-8295-CF7DE320DA5B}" destId="{EF163543-681F-4847-8AAC-44F574928520}" srcOrd="0" destOrd="0" presId="urn:microsoft.com/office/officeart/2005/8/layout/default"/>
    <dgm:cxn modelId="{C38A8396-5229-42F0-8B69-85059CA526AD}" srcId="{4EE1145E-25E3-4063-BE82-A9372B4FDBA3}" destId="{B55E7DDF-3C02-4A98-95EF-816013E126FD}" srcOrd="1" destOrd="0" parTransId="{52F9AB56-5B54-4D24-B5ED-D656A69BEBDB}" sibTransId="{2244E62E-6D3E-4E65-B1FE-014877A2318D}"/>
    <dgm:cxn modelId="{6076B1C9-D900-4EB7-9126-2B5210FBFE86}" type="presOf" srcId="{4AD07E6E-D7B3-4523-BE22-8E2CD4CCF914}" destId="{89E7A7D8-4691-4489-9300-BBB0C0469FA4}" srcOrd="0" destOrd="0" presId="urn:microsoft.com/office/officeart/2005/8/layout/default"/>
    <dgm:cxn modelId="{04A48243-4C2D-4A61-8424-7816579AD068}" srcId="{4EE1145E-25E3-4063-BE82-A9372B4FDBA3}" destId="{777753F5-D6B9-428B-8295-CF7DE320DA5B}" srcOrd="4" destOrd="0" parTransId="{BBAD4322-8EC5-4984-86C1-773979446B45}" sibTransId="{533D644B-0A22-489A-82FB-8BB62DA8BC1C}"/>
    <dgm:cxn modelId="{648063F0-7BBF-49FC-B144-A04ED4914676}" type="presOf" srcId="{F7BF1A9C-2518-4570-A826-A305050DBB74}" destId="{73325043-C4D2-443E-9272-927E43FD1AD1}" srcOrd="0" destOrd="0" presId="urn:microsoft.com/office/officeart/2005/8/layout/default"/>
    <dgm:cxn modelId="{4DD530B6-6023-476A-92DF-0A27306C254D}" srcId="{4EE1145E-25E3-4063-BE82-A9372B4FDBA3}" destId="{F7BF1A9C-2518-4570-A826-A305050DBB74}" srcOrd="0" destOrd="0" parTransId="{AEDDE67D-DD5C-4B67-A200-3A29D4D308E6}" sibTransId="{EEBAED08-D454-421A-8911-94DEDB9276A5}"/>
    <dgm:cxn modelId="{4AB20AEA-B8D9-4BD1-AC93-B0F1F0571F01}" type="presParOf" srcId="{8B9858B7-8034-44E5-9DAF-58F27598E131}" destId="{73325043-C4D2-443E-9272-927E43FD1AD1}" srcOrd="0" destOrd="0" presId="urn:microsoft.com/office/officeart/2005/8/layout/default"/>
    <dgm:cxn modelId="{132CFC36-BF8F-4629-9237-52E10BBD98C2}" type="presParOf" srcId="{8B9858B7-8034-44E5-9DAF-58F27598E131}" destId="{6E78DCDF-0D81-4F45-BA1F-6C4C4DCF23F8}" srcOrd="1" destOrd="0" presId="urn:microsoft.com/office/officeart/2005/8/layout/default"/>
    <dgm:cxn modelId="{98AA15BD-C95A-40AD-B59A-14852B0A32B3}" type="presParOf" srcId="{8B9858B7-8034-44E5-9DAF-58F27598E131}" destId="{118793C7-BCEB-47C2-B8E5-6383C0EA568B}" srcOrd="2" destOrd="0" presId="urn:microsoft.com/office/officeart/2005/8/layout/default"/>
    <dgm:cxn modelId="{D3CAE244-560E-4EB6-9FE8-CD6BD37DA2DD}" type="presParOf" srcId="{8B9858B7-8034-44E5-9DAF-58F27598E131}" destId="{7B3E3055-EF76-412D-B2D0-A8D98310C1F4}" srcOrd="3" destOrd="0" presId="urn:microsoft.com/office/officeart/2005/8/layout/default"/>
    <dgm:cxn modelId="{D986DE3A-C05C-4212-99A6-8851EE4B47A7}" type="presParOf" srcId="{8B9858B7-8034-44E5-9DAF-58F27598E131}" destId="{5086E7A2-E1CF-4C4D-B15C-786B248D4D31}" srcOrd="4" destOrd="0" presId="urn:microsoft.com/office/officeart/2005/8/layout/default"/>
    <dgm:cxn modelId="{E10539C1-816B-4A86-AD5A-220A93C96216}" type="presParOf" srcId="{8B9858B7-8034-44E5-9DAF-58F27598E131}" destId="{85038321-65E8-473A-B1B9-5A2920FC8118}" srcOrd="5" destOrd="0" presId="urn:microsoft.com/office/officeart/2005/8/layout/default"/>
    <dgm:cxn modelId="{46325B5C-6DAE-416C-B411-FBFEAF9D24E8}" type="presParOf" srcId="{8B9858B7-8034-44E5-9DAF-58F27598E131}" destId="{FB0CEFC7-9A67-419E-AE0D-B8D8C537CEDC}" srcOrd="6" destOrd="0" presId="urn:microsoft.com/office/officeart/2005/8/layout/default"/>
    <dgm:cxn modelId="{4A9FB7E4-B938-4CC6-B054-78904378E95B}" type="presParOf" srcId="{8B9858B7-8034-44E5-9DAF-58F27598E131}" destId="{07F04C42-1FDE-4871-B03D-78B661373AD9}" srcOrd="7" destOrd="0" presId="urn:microsoft.com/office/officeart/2005/8/layout/default"/>
    <dgm:cxn modelId="{B5F625EE-BEDD-44DE-94AF-D02C1CD6F75B}" type="presParOf" srcId="{8B9858B7-8034-44E5-9DAF-58F27598E131}" destId="{EF163543-681F-4847-8AAC-44F574928520}" srcOrd="8" destOrd="0" presId="urn:microsoft.com/office/officeart/2005/8/layout/default"/>
    <dgm:cxn modelId="{DDBBB3EF-8EDD-450E-972F-9F2D8A80AF7E}" type="presParOf" srcId="{8B9858B7-8034-44E5-9DAF-58F27598E131}" destId="{8E6E0011-BB46-4E83-8855-F8ED96E0CB37}" srcOrd="9" destOrd="0" presId="urn:microsoft.com/office/officeart/2005/8/layout/default"/>
    <dgm:cxn modelId="{EE513B47-741C-4B14-AF27-293555F1AD23}" type="presParOf" srcId="{8B9858B7-8034-44E5-9DAF-58F27598E131}" destId="{89E7A7D8-4691-4489-9300-BBB0C0469FA4}" srcOrd="1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5E1E7F-3498-4225-9AA1-E0B80F84DD6F}" type="doc">
      <dgm:prSet loTypeId="urn:microsoft.com/office/officeart/2005/8/layout/vList2" loCatId="list" qsTypeId="urn:microsoft.com/office/officeart/2005/8/quickstyle/simple4" qsCatId="simple" csTypeId="urn:microsoft.com/office/officeart/2005/8/colors/accent5_3" csCatId="accent5" phldr="1"/>
      <dgm:spPr/>
      <dgm:t>
        <a:bodyPr/>
        <a:lstStyle/>
        <a:p>
          <a:endParaRPr lang="en-US"/>
        </a:p>
      </dgm:t>
    </dgm:pt>
    <dgm:pt modelId="{E1A6C7C9-13E6-4C26-9B77-6453BA8EF3F1}">
      <dgm:prSet phldrT="[Text]"/>
      <dgm:spPr/>
      <dgm:t>
        <a:bodyPr/>
        <a:lstStyle/>
        <a:p>
          <a:r>
            <a:rPr lang="en-US" dirty="0" smtClean="0"/>
            <a:t>Add Text</a:t>
          </a:r>
          <a:endParaRPr lang="en-US" dirty="0"/>
        </a:p>
      </dgm:t>
    </dgm:pt>
    <dgm:pt modelId="{395F35F4-5A1E-46E6-B640-8DEA95BD1F42}" type="parTrans" cxnId="{C416FFD8-3A5D-44F9-A43C-48E7175F61DF}">
      <dgm:prSet/>
      <dgm:spPr/>
      <dgm:t>
        <a:bodyPr/>
        <a:lstStyle/>
        <a:p>
          <a:endParaRPr lang="en-US"/>
        </a:p>
      </dgm:t>
    </dgm:pt>
    <dgm:pt modelId="{EC652899-63AE-413F-8394-9C65CC4B4BB6}" type="sibTrans" cxnId="{C416FFD8-3A5D-44F9-A43C-48E7175F61DF}">
      <dgm:prSet/>
      <dgm:spPr/>
      <dgm:t>
        <a:bodyPr/>
        <a:lstStyle/>
        <a:p>
          <a:endParaRPr lang="en-US"/>
        </a:p>
      </dgm:t>
    </dgm:pt>
    <dgm:pt modelId="{10B2C384-520D-4934-8D8A-0AAF1842DD4A}">
      <dgm:prSet phldrT="[Text]"/>
      <dgm:spPr/>
      <dgm:t>
        <a:bodyPr/>
        <a:lstStyle/>
        <a:p>
          <a:r>
            <a:rPr lang="en-US" dirty="0" smtClean="0"/>
            <a:t>Add Text</a:t>
          </a:r>
          <a:endParaRPr lang="en-US" dirty="0"/>
        </a:p>
      </dgm:t>
    </dgm:pt>
    <dgm:pt modelId="{EAE9998F-42B4-49C2-988B-B5DB5B439B45}" type="parTrans" cxnId="{C3AB54EB-52AE-4DE3-9EBC-355325D70B6B}">
      <dgm:prSet/>
      <dgm:spPr/>
      <dgm:t>
        <a:bodyPr/>
        <a:lstStyle/>
        <a:p>
          <a:endParaRPr lang="en-US"/>
        </a:p>
      </dgm:t>
    </dgm:pt>
    <dgm:pt modelId="{8BE2211E-B686-4726-9CD9-53367E842F10}" type="sibTrans" cxnId="{C3AB54EB-52AE-4DE3-9EBC-355325D70B6B}">
      <dgm:prSet/>
      <dgm:spPr/>
      <dgm:t>
        <a:bodyPr/>
        <a:lstStyle/>
        <a:p>
          <a:endParaRPr lang="en-US"/>
        </a:p>
      </dgm:t>
    </dgm:pt>
    <dgm:pt modelId="{B48D1D42-FE10-4CB1-B14C-67ABEFBF5C48}">
      <dgm:prSet phldrT="[Text]"/>
      <dgm:spPr/>
      <dgm:t>
        <a:bodyPr/>
        <a:lstStyle/>
        <a:p>
          <a:r>
            <a:rPr lang="en-US" dirty="0" smtClean="0"/>
            <a:t>Add Text</a:t>
          </a:r>
          <a:endParaRPr lang="en-US" dirty="0"/>
        </a:p>
      </dgm:t>
    </dgm:pt>
    <dgm:pt modelId="{F6DC6FAB-6BB6-433E-801D-405CE033A0FE}" type="parTrans" cxnId="{FFE5E7AF-D462-4E53-975D-19D4E9024707}">
      <dgm:prSet/>
      <dgm:spPr/>
      <dgm:t>
        <a:bodyPr/>
        <a:lstStyle/>
        <a:p>
          <a:endParaRPr lang="en-US"/>
        </a:p>
      </dgm:t>
    </dgm:pt>
    <dgm:pt modelId="{D5873F94-563B-4C1F-9885-304751FC419C}" type="sibTrans" cxnId="{FFE5E7AF-D462-4E53-975D-19D4E9024707}">
      <dgm:prSet/>
      <dgm:spPr/>
      <dgm:t>
        <a:bodyPr/>
        <a:lstStyle/>
        <a:p>
          <a:endParaRPr lang="en-US"/>
        </a:p>
      </dgm:t>
    </dgm:pt>
    <dgm:pt modelId="{83FE92FB-3BA9-4AF3-BE90-8A0F742662B4}">
      <dgm:prSet phldrT="[Text]"/>
      <dgm:spPr/>
      <dgm:t>
        <a:bodyPr/>
        <a:lstStyle/>
        <a:p>
          <a:r>
            <a:rPr lang="en-US" dirty="0" smtClean="0"/>
            <a:t>Add Text</a:t>
          </a:r>
          <a:endParaRPr lang="en-US" dirty="0"/>
        </a:p>
      </dgm:t>
    </dgm:pt>
    <dgm:pt modelId="{5A04BF5F-CFFD-4F58-9E3A-2FB9EBA4C455}" type="parTrans" cxnId="{4FDC7D18-6CA5-4CB1-BA29-0001CD186B10}">
      <dgm:prSet/>
      <dgm:spPr/>
      <dgm:t>
        <a:bodyPr/>
        <a:lstStyle/>
        <a:p>
          <a:endParaRPr lang="en-US"/>
        </a:p>
      </dgm:t>
    </dgm:pt>
    <dgm:pt modelId="{0536AD23-24B2-4987-8BC7-E51021B19E7C}" type="sibTrans" cxnId="{4FDC7D18-6CA5-4CB1-BA29-0001CD186B10}">
      <dgm:prSet/>
      <dgm:spPr/>
      <dgm:t>
        <a:bodyPr/>
        <a:lstStyle/>
        <a:p>
          <a:endParaRPr lang="en-US"/>
        </a:p>
      </dgm:t>
    </dgm:pt>
    <dgm:pt modelId="{64423F87-9F90-445C-AB22-F23BF97FDB6A}">
      <dgm:prSet phldrT="[Text]"/>
      <dgm:spPr/>
      <dgm:t>
        <a:bodyPr/>
        <a:lstStyle/>
        <a:p>
          <a:r>
            <a:rPr lang="en-US" dirty="0" smtClean="0"/>
            <a:t>Add Text</a:t>
          </a:r>
          <a:endParaRPr lang="en-US" dirty="0"/>
        </a:p>
      </dgm:t>
    </dgm:pt>
    <dgm:pt modelId="{9D06D012-E194-4A97-82C4-5FCE6E60A06D}" type="parTrans" cxnId="{5BDB9FE0-58C2-4C34-A715-8559F981C6AB}">
      <dgm:prSet/>
      <dgm:spPr/>
      <dgm:t>
        <a:bodyPr/>
        <a:lstStyle/>
        <a:p>
          <a:endParaRPr lang="en-US"/>
        </a:p>
      </dgm:t>
    </dgm:pt>
    <dgm:pt modelId="{3B07E513-4B9E-4AD2-8D80-3C66A8953E3E}" type="sibTrans" cxnId="{5BDB9FE0-58C2-4C34-A715-8559F981C6AB}">
      <dgm:prSet/>
      <dgm:spPr/>
      <dgm:t>
        <a:bodyPr/>
        <a:lstStyle/>
        <a:p>
          <a:endParaRPr lang="en-US"/>
        </a:p>
      </dgm:t>
    </dgm:pt>
    <dgm:pt modelId="{B54D2A0B-2AD0-4072-8587-9FD641163C0F}">
      <dgm:prSet phldrT="[Text]"/>
      <dgm:spPr/>
      <dgm:t>
        <a:bodyPr/>
        <a:lstStyle/>
        <a:p>
          <a:r>
            <a:rPr lang="en-US" dirty="0" smtClean="0"/>
            <a:t>Add Text</a:t>
          </a:r>
          <a:endParaRPr lang="en-US" dirty="0"/>
        </a:p>
      </dgm:t>
    </dgm:pt>
    <dgm:pt modelId="{5B76F729-D1B0-4B15-B780-50593D77D569}" type="parTrans" cxnId="{4C7225E0-DA16-4BD2-9985-90E553ED41B8}">
      <dgm:prSet/>
      <dgm:spPr/>
      <dgm:t>
        <a:bodyPr/>
        <a:lstStyle/>
        <a:p>
          <a:endParaRPr lang="en-US"/>
        </a:p>
      </dgm:t>
    </dgm:pt>
    <dgm:pt modelId="{16A87D33-5828-482C-B534-22A4BFF0D507}" type="sibTrans" cxnId="{4C7225E0-DA16-4BD2-9985-90E553ED41B8}">
      <dgm:prSet/>
      <dgm:spPr/>
      <dgm:t>
        <a:bodyPr/>
        <a:lstStyle/>
        <a:p>
          <a:endParaRPr lang="en-US"/>
        </a:p>
      </dgm:t>
    </dgm:pt>
    <dgm:pt modelId="{293BA1C6-E4B7-4C3F-9120-77CC6E2576BB}">
      <dgm:prSet phldrT="[Text]"/>
      <dgm:spPr/>
      <dgm:t>
        <a:bodyPr/>
        <a:lstStyle/>
        <a:p>
          <a:r>
            <a:rPr lang="en-US" dirty="0" smtClean="0"/>
            <a:t>Add Text</a:t>
          </a:r>
          <a:endParaRPr lang="en-US" dirty="0"/>
        </a:p>
      </dgm:t>
    </dgm:pt>
    <dgm:pt modelId="{AE65BA2A-74D1-4B87-8873-CF093F6D619B}" type="parTrans" cxnId="{32BF30EC-80BD-4CB9-918C-911EA97E10D9}">
      <dgm:prSet/>
      <dgm:spPr/>
      <dgm:t>
        <a:bodyPr/>
        <a:lstStyle/>
        <a:p>
          <a:endParaRPr lang="en-US"/>
        </a:p>
      </dgm:t>
    </dgm:pt>
    <dgm:pt modelId="{C39F63AC-D88E-4B54-9239-C24B434D6146}" type="sibTrans" cxnId="{32BF30EC-80BD-4CB9-918C-911EA97E10D9}">
      <dgm:prSet/>
      <dgm:spPr/>
      <dgm:t>
        <a:bodyPr/>
        <a:lstStyle/>
        <a:p>
          <a:endParaRPr lang="en-US"/>
        </a:p>
      </dgm:t>
    </dgm:pt>
    <dgm:pt modelId="{55BCDC96-0E90-4822-9904-40753AFBFA44}">
      <dgm:prSet phldrT="[Text]"/>
      <dgm:spPr/>
      <dgm:t>
        <a:bodyPr/>
        <a:lstStyle/>
        <a:p>
          <a:r>
            <a:rPr lang="en-US" dirty="0" smtClean="0"/>
            <a:t>Add Text</a:t>
          </a:r>
          <a:endParaRPr lang="en-US" dirty="0"/>
        </a:p>
      </dgm:t>
    </dgm:pt>
    <dgm:pt modelId="{DC52A854-4B46-41AC-A477-6EFB2BD7F400}" type="parTrans" cxnId="{F6D48B8F-3C56-4F13-BA85-2EF492E778B6}">
      <dgm:prSet/>
      <dgm:spPr/>
      <dgm:t>
        <a:bodyPr/>
        <a:lstStyle/>
        <a:p>
          <a:endParaRPr lang="en-US"/>
        </a:p>
      </dgm:t>
    </dgm:pt>
    <dgm:pt modelId="{1906BFF9-6AC8-4BC3-BC0A-EE4FCD3FDAC4}" type="sibTrans" cxnId="{F6D48B8F-3C56-4F13-BA85-2EF492E778B6}">
      <dgm:prSet/>
      <dgm:spPr/>
      <dgm:t>
        <a:bodyPr/>
        <a:lstStyle/>
        <a:p>
          <a:endParaRPr lang="en-US"/>
        </a:p>
      </dgm:t>
    </dgm:pt>
    <dgm:pt modelId="{CF7C8F34-EF04-423D-A8BE-5F48E88EF111}">
      <dgm:prSet phldrT="[Text]"/>
      <dgm:spPr/>
      <dgm:t>
        <a:bodyPr/>
        <a:lstStyle/>
        <a:p>
          <a:r>
            <a:rPr lang="en-US" dirty="0" smtClean="0"/>
            <a:t>Add Text</a:t>
          </a:r>
          <a:endParaRPr lang="en-US" dirty="0"/>
        </a:p>
      </dgm:t>
    </dgm:pt>
    <dgm:pt modelId="{851373CF-246F-4AE8-93C5-52EF607B282E}" type="parTrans" cxnId="{192FB606-E6E8-473F-A704-DCD140353590}">
      <dgm:prSet/>
      <dgm:spPr/>
      <dgm:t>
        <a:bodyPr/>
        <a:lstStyle/>
        <a:p>
          <a:endParaRPr lang="en-US"/>
        </a:p>
      </dgm:t>
    </dgm:pt>
    <dgm:pt modelId="{E058B494-6DF0-4F93-A8A3-ECE957321421}" type="sibTrans" cxnId="{192FB606-E6E8-473F-A704-DCD140353590}">
      <dgm:prSet/>
      <dgm:spPr/>
      <dgm:t>
        <a:bodyPr/>
        <a:lstStyle/>
        <a:p>
          <a:endParaRPr lang="en-US"/>
        </a:p>
      </dgm:t>
    </dgm:pt>
    <dgm:pt modelId="{6E7CA338-DF11-44D2-BC8D-B78D6D32CD5D}" type="pres">
      <dgm:prSet presAssocID="{F75E1E7F-3498-4225-9AA1-E0B80F84DD6F}" presName="linear" presStyleCnt="0">
        <dgm:presLayoutVars>
          <dgm:animLvl val="lvl"/>
          <dgm:resizeHandles val="exact"/>
        </dgm:presLayoutVars>
      </dgm:prSet>
      <dgm:spPr/>
      <dgm:t>
        <a:bodyPr/>
        <a:lstStyle/>
        <a:p>
          <a:endParaRPr lang="en-US"/>
        </a:p>
      </dgm:t>
    </dgm:pt>
    <dgm:pt modelId="{A3BA57FE-05B0-4B04-B5DB-3635168C67F7}" type="pres">
      <dgm:prSet presAssocID="{E1A6C7C9-13E6-4C26-9B77-6453BA8EF3F1}" presName="parentText" presStyleLbl="node1" presStyleIdx="0" presStyleCnt="9">
        <dgm:presLayoutVars>
          <dgm:chMax val="0"/>
          <dgm:bulletEnabled val="1"/>
        </dgm:presLayoutVars>
      </dgm:prSet>
      <dgm:spPr/>
      <dgm:t>
        <a:bodyPr/>
        <a:lstStyle/>
        <a:p>
          <a:endParaRPr lang="en-US"/>
        </a:p>
      </dgm:t>
    </dgm:pt>
    <dgm:pt modelId="{F8C23414-B5B4-4385-959B-547D96B07B7F}" type="pres">
      <dgm:prSet presAssocID="{EC652899-63AE-413F-8394-9C65CC4B4BB6}" presName="spacer" presStyleCnt="0"/>
      <dgm:spPr/>
      <dgm:t>
        <a:bodyPr/>
        <a:lstStyle/>
        <a:p>
          <a:endParaRPr lang="en-US"/>
        </a:p>
      </dgm:t>
    </dgm:pt>
    <dgm:pt modelId="{3C51B683-19FF-4B56-96E1-EF44577E9A79}" type="pres">
      <dgm:prSet presAssocID="{10B2C384-520D-4934-8D8A-0AAF1842DD4A}" presName="parentText" presStyleLbl="node1" presStyleIdx="1" presStyleCnt="9" custLinFactNeighborX="1250" custLinFactNeighborY="-11967">
        <dgm:presLayoutVars>
          <dgm:chMax val="0"/>
          <dgm:bulletEnabled val="1"/>
        </dgm:presLayoutVars>
      </dgm:prSet>
      <dgm:spPr/>
      <dgm:t>
        <a:bodyPr/>
        <a:lstStyle/>
        <a:p>
          <a:endParaRPr lang="en-US"/>
        </a:p>
      </dgm:t>
    </dgm:pt>
    <dgm:pt modelId="{ADD3FAD1-F1DA-4D38-8DCE-4DC57D30BE55}" type="pres">
      <dgm:prSet presAssocID="{8BE2211E-B686-4726-9CD9-53367E842F10}" presName="spacer" presStyleCnt="0"/>
      <dgm:spPr/>
      <dgm:t>
        <a:bodyPr/>
        <a:lstStyle/>
        <a:p>
          <a:endParaRPr lang="en-US"/>
        </a:p>
      </dgm:t>
    </dgm:pt>
    <dgm:pt modelId="{BE83B08A-4649-4D5F-8FF7-AABDC8F90BEF}" type="pres">
      <dgm:prSet presAssocID="{B48D1D42-FE10-4CB1-B14C-67ABEFBF5C48}" presName="parentText" presStyleLbl="node1" presStyleIdx="2" presStyleCnt="9" custLinFactNeighborX="-1250" custLinFactNeighborY="37151">
        <dgm:presLayoutVars>
          <dgm:chMax val="0"/>
          <dgm:bulletEnabled val="1"/>
        </dgm:presLayoutVars>
      </dgm:prSet>
      <dgm:spPr/>
      <dgm:t>
        <a:bodyPr/>
        <a:lstStyle/>
        <a:p>
          <a:endParaRPr lang="en-US"/>
        </a:p>
      </dgm:t>
    </dgm:pt>
    <dgm:pt modelId="{7D82FDAC-37A6-452B-8F30-54FCC54FB541}" type="pres">
      <dgm:prSet presAssocID="{D5873F94-563B-4C1F-9885-304751FC419C}" presName="spacer" presStyleCnt="0"/>
      <dgm:spPr/>
      <dgm:t>
        <a:bodyPr/>
        <a:lstStyle/>
        <a:p>
          <a:endParaRPr lang="en-US"/>
        </a:p>
      </dgm:t>
    </dgm:pt>
    <dgm:pt modelId="{F968EEE6-2D60-4AB9-802E-C2ECA0BE1EB3}" type="pres">
      <dgm:prSet presAssocID="{83FE92FB-3BA9-4AF3-BE90-8A0F742662B4}" presName="parentText" presStyleLbl="node1" presStyleIdx="3" presStyleCnt="9">
        <dgm:presLayoutVars>
          <dgm:chMax val="0"/>
          <dgm:bulletEnabled val="1"/>
        </dgm:presLayoutVars>
      </dgm:prSet>
      <dgm:spPr/>
      <dgm:t>
        <a:bodyPr/>
        <a:lstStyle/>
        <a:p>
          <a:endParaRPr lang="en-US"/>
        </a:p>
      </dgm:t>
    </dgm:pt>
    <dgm:pt modelId="{0633CEFB-02AA-4095-905A-08131E432B1D}" type="pres">
      <dgm:prSet presAssocID="{0536AD23-24B2-4987-8BC7-E51021B19E7C}" presName="spacer" presStyleCnt="0"/>
      <dgm:spPr/>
      <dgm:t>
        <a:bodyPr/>
        <a:lstStyle/>
        <a:p>
          <a:endParaRPr lang="en-US"/>
        </a:p>
      </dgm:t>
    </dgm:pt>
    <dgm:pt modelId="{18B2B6FD-21BB-49F4-8320-347FD6761179}" type="pres">
      <dgm:prSet presAssocID="{64423F87-9F90-445C-AB22-F23BF97FDB6A}" presName="parentText" presStyleLbl="node1" presStyleIdx="4" presStyleCnt="9">
        <dgm:presLayoutVars>
          <dgm:chMax val="0"/>
          <dgm:bulletEnabled val="1"/>
        </dgm:presLayoutVars>
      </dgm:prSet>
      <dgm:spPr/>
      <dgm:t>
        <a:bodyPr/>
        <a:lstStyle/>
        <a:p>
          <a:endParaRPr lang="en-US"/>
        </a:p>
      </dgm:t>
    </dgm:pt>
    <dgm:pt modelId="{242A9D29-8A73-4215-A519-08A0E93F8B85}" type="pres">
      <dgm:prSet presAssocID="{3B07E513-4B9E-4AD2-8D80-3C66A8953E3E}" presName="spacer" presStyleCnt="0"/>
      <dgm:spPr/>
      <dgm:t>
        <a:bodyPr/>
        <a:lstStyle/>
        <a:p>
          <a:endParaRPr lang="en-US"/>
        </a:p>
      </dgm:t>
    </dgm:pt>
    <dgm:pt modelId="{63FCBDB1-395E-4532-B201-1DF0642DFE3D}" type="pres">
      <dgm:prSet presAssocID="{B54D2A0B-2AD0-4072-8587-9FD641163C0F}" presName="parentText" presStyleLbl="node1" presStyleIdx="5" presStyleCnt="9">
        <dgm:presLayoutVars>
          <dgm:chMax val="0"/>
          <dgm:bulletEnabled val="1"/>
        </dgm:presLayoutVars>
      </dgm:prSet>
      <dgm:spPr/>
      <dgm:t>
        <a:bodyPr/>
        <a:lstStyle/>
        <a:p>
          <a:endParaRPr lang="en-US"/>
        </a:p>
      </dgm:t>
    </dgm:pt>
    <dgm:pt modelId="{F51D801B-8415-436F-9F00-69801F527EA1}" type="pres">
      <dgm:prSet presAssocID="{16A87D33-5828-482C-B534-22A4BFF0D507}" presName="spacer" presStyleCnt="0"/>
      <dgm:spPr/>
      <dgm:t>
        <a:bodyPr/>
        <a:lstStyle/>
        <a:p>
          <a:endParaRPr lang="en-US"/>
        </a:p>
      </dgm:t>
    </dgm:pt>
    <dgm:pt modelId="{57366FB8-B02D-414E-9D1D-2F65C31F91A1}" type="pres">
      <dgm:prSet presAssocID="{293BA1C6-E4B7-4C3F-9120-77CC6E2576BB}" presName="parentText" presStyleLbl="node1" presStyleIdx="6" presStyleCnt="9">
        <dgm:presLayoutVars>
          <dgm:chMax val="0"/>
          <dgm:bulletEnabled val="1"/>
        </dgm:presLayoutVars>
      </dgm:prSet>
      <dgm:spPr/>
      <dgm:t>
        <a:bodyPr/>
        <a:lstStyle/>
        <a:p>
          <a:endParaRPr lang="en-US"/>
        </a:p>
      </dgm:t>
    </dgm:pt>
    <dgm:pt modelId="{C52AD1E1-1048-494E-A0C2-C29618410D60}" type="pres">
      <dgm:prSet presAssocID="{C39F63AC-D88E-4B54-9239-C24B434D6146}" presName="spacer" presStyleCnt="0"/>
      <dgm:spPr/>
    </dgm:pt>
    <dgm:pt modelId="{B2361B93-F1E2-4A83-87A3-7434AB1C465D}" type="pres">
      <dgm:prSet presAssocID="{55BCDC96-0E90-4822-9904-40753AFBFA44}" presName="parentText" presStyleLbl="node1" presStyleIdx="7" presStyleCnt="9">
        <dgm:presLayoutVars>
          <dgm:chMax val="0"/>
          <dgm:bulletEnabled val="1"/>
        </dgm:presLayoutVars>
      </dgm:prSet>
      <dgm:spPr/>
      <dgm:t>
        <a:bodyPr/>
        <a:lstStyle/>
        <a:p>
          <a:endParaRPr lang="en-US"/>
        </a:p>
      </dgm:t>
    </dgm:pt>
    <dgm:pt modelId="{C266D695-3339-4106-88FA-BC833CC6B25C}" type="pres">
      <dgm:prSet presAssocID="{1906BFF9-6AC8-4BC3-BC0A-EE4FCD3FDAC4}" presName="spacer" presStyleCnt="0"/>
      <dgm:spPr/>
    </dgm:pt>
    <dgm:pt modelId="{2DB10AB3-3D44-416D-A477-9A9CDC074FAB}" type="pres">
      <dgm:prSet presAssocID="{CF7C8F34-EF04-423D-A8BE-5F48E88EF111}" presName="parentText" presStyleLbl="node1" presStyleIdx="8" presStyleCnt="9">
        <dgm:presLayoutVars>
          <dgm:chMax val="0"/>
          <dgm:bulletEnabled val="1"/>
        </dgm:presLayoutVars>
      </dgm:prSet>
      <dgm:spPr/>
      <dgm:t>
        <a:bodyPr/>
        <a:lstStyle/>
        <a:p>
          <a:endParaRPr lang="en-US"/>
        </a:p>
      </dgm:t>
    </dgm:pt>
  </dgm:ptLst>
  <dgm:cxnLst>
    <dgm:cxn modelId="{3AD1204D-14B0-4CC1-9F53-8F346A3DE887}" type="presOf" srcId="{293BA1C6-E4B7-4C3F-9120-77CC6E2576BB}" destId="{57366FB8-B02D-414E-9D1D-2F65C31F91A1}" srcOrd="0" destOrd="0" presId="urn:microsoft.com/office/officeart/2005/8/layout/vList2"/>
    <dgm:cxn modelId="{5D078D60-B6AE-463F-A93F-3B1F223D16AF}" type="presOf" srcId="{CF7C8F34-EF04-423D-A8BE-5F48E88EF111}" destId="{2DB10AB3-3D44-416D-A477-9A9CDC074FAB}" srcOrd="0" destOrd="0" presId="urn:microsoft.com/office/officeart/2005/8/layout/vList2"/>
    <dgm:cxn modelId="{4C7225E0-DA16-4BD2-9985-90E553ED41B8}" srcId="{F75E1E7F-3498-4225-9AA1-E0B80F84DD6F}" destId="{B54D2A0B-2AD0-4072-8587-9FD641163C0F}" srcOrd="5" destOrd="0" parTransId="{5B76F729-D1B0-4B15-B780-50593D77D569}" sibTransId="{16A87D33-5828-482C-B534-22A4BFF0D507}"/>
    <dgm:cxn modelId="{2A7654BC-5110-4CFA-8452-AE5BB7D06260}" type="presOf" srcId="{E1A6C7C9-13E6-4C26-9B77-6453BA8EF3F1}" destId="{A3BA57FE-05B0-4B04-B5DB-3635168C67F7}" srcOrd="0" destOrd="0" presId="urn:microsoft.com/office/officeart/2005/8/layout/vList2"/>
    <dgm:cxn modelId="{042B46ED-BC2C-4B9D-BDA0-8EC21328183A}" type="presOf" srcId="{64423F87-9F90-445C-AB22-F23BF97FDB6A}" destId="{18B2B6FD-21BB-49F4-8320-347FD6761179}" srcOrd="0" destOrd="0" presId="urn:microsoft.com/office/officeart/2005/8/layout/vList2"/>
    <dgm:cxn modelId="{D3FC9502-3F55-494A-99B1-54FB0DF7175E}" type="presOf" srcId="{F75E1E7F-3498-4225-9AA1-E0B80F84DD6F}" destId="{6E7CA338-DF11-44D2-BC8D-B78D6D32CD5D}" srcOrd="0" destOrd="0" presId="urn:microsoft.com/office/officeart/2005/8/layout/vList2"/>
    <dgm:cxn modelId="{C3AB54EB-52AE-4DE3-9EBC-355325D70B6B}" srcId="{F75E1E7F-3498-4225-9AA1-E0B80F84DD6F}" destId="{10B2C384-520D-4934-8D8A-0AAF1842DD4A}" srcOrd="1" destOrd="0" parTransId="{EAE9998F-42B4-49C2-988B-B5DB5B439B45}" sibTransId="{8BE2211E-B686-4726-9CD9-53367E842F10}"/>
    <dgm:cxn modelId="{F6D48B8F-3C56-4F13-BA85-2EF492E778B6}" srcId="{F75E1E7F-3498-4225-9AA1-E0B80F84DD6F}" destId="{55BCDC96-0E90-4822-9904-40753AFBFA44}" srcOrd="7" destOrd="0" parTransId="{DC52A854-4B46-41AC-A477-6EFB2BD7F400}" sibTransId="{1906BFF9-6AC8-4BC3-BC0A-EE4FCD3FDAC4}"/>
    <dgm:cxn modelId="{4FDC7D18-6CA5-4CB1-BA29-0001CD186B10}" srcId="{F75E1E7F-3498-4225-9AA1-E0B80F84DD6F}" destId="{83FE92FB-3BA9-4AF3-BE90-8A0F742662B4}" srcOrd="3" destOrd="0" parTransId="{5A04BF5F-CFFD-4F58-9E3A-2FB9EBA4C455}" sibTransId="{0536AD23-24B2-4987-8BC7-E51021B19E7C}"/>
    <dgm:cxn modelId="{1B6CD545-BC4A-4262-955F-11D482351B1D}" type="presOf" srcId="{83FE92FB-3BA9-4AF3-BE90-8A0F742662B4}" destId="{F968EEE6-2D60-4AB9-802E-C2ECA0BE1EB3}" srcOrd="0" destOrd="0" presId="urn:microsoft.com/office/officeart/2005/8/layout/vList2"/>
    <dgm:cxn modelId="{C416FFD8-3A5D-44F9-A43C-48E7175F61DF}" srcId="{F75E1E7F-3498-4225-9AA1-E0B80F84DD6F}" destId="{E1A6C7C9-13E6-4C26-9B77-6453BA8EF3F1}" srcOrd="0" destOrd="0" parTransId="{395F35F4-5A1E-46E6-B640-8DEA95BD1F42}" sibTransId="{EC652899-63AE-413F-8394-9C65CC4B4BB6}"/>
    <dgm:cxn modelId="{FFE5E7AF-D462-4E53-975D-19D4E9024707}" srcId="{F75E1E7F-3498-4225-9AA1-E0B80F84DD6F}" destId="{B48D1D42-FE10-4CB1-B14C-67ABEFBF5C48}" srcOrd="2" destOrd="0" parTransId="{F6DC6FAB-6BB6-433E-801D-405CE033A0FE}" sibTransId="{D5873F94-563B-4C1F-9885-304751FC419C}"/>
    <dgm:cxn modelId="{27D9AB67-C385-4111-B3FF-1E7BB66898E9}" type="presOf" srcId="{B54D2A0B-2AD0-4072-8587-9FD641163C0F}" destId="{63FCBDB1-395E-4532-B201-1DF0642DFE3D}" srcOrd="0" destOrd="0" presId="urn:microsoft.com/office/officeart/2005/8/layout/vList2"/>
    <dgm:cxn modelId="{CE62E4EE-B377-4212-8317-794390A77133}" type="presOf" srcId="{B48D1D42-FE10-4CB1-B14C-67ABEFBF5C48}" destId="{BE83B08A-4649-4D5F-8FF7-AABDC8F90BEF}" srcOrd="0" destOrd="0" presId="urn:microsoft.com/office/officeart/2005/8/layout/vList2"/>
    <dgm:cxn modelId="{32BF30EC-80BD-4CB9-918C-911EA97E10D9}" srcId="{F75E1E7F-3498-4225-9AA1-E0B80F84DD6F}" destId="{293BA1C6-E4B7-4C3F-9120-77CC6E2576BB}" srcOrd="6" destOrd="0" parTransId="{AE65BA2A-74D1-4B87-8873-CF093F6D619B}" sibTransId="{C39F63AC-D88E-4B54-9239-C24B434D6146}"/>
    <dgm:cxn modelId="{6566EB8A-12DC-4E55-BA18-856CFAE17AE2}" type="presOf" srcId="{10B2C384-520D-4934-8D8A-0AAF1842DD4A}" destId="{3C51B683-19FF-4B56-96E1-EF44577E9A79}" srcOrd="0" destOrd="0" presId="urn:microsoft.com/office/officeart/2005/8/layout/vList2"/>
    <dgm:cxn modelId="{5BDB9FE0-58C2-4C34-A715-8559F981C6AB}" srcId="{F75E1E7F-3498-4225-9AA1-E0B80F84DD6F}" destId="{64423F87-9F90-445C-AB22-F23BF97FDB6A}" srcOrd="4" destOrd="0" parTransId="{9D06D012-E194-4A97-82C4-5FCE6E60A06D}" sibTransId="{3B07E513-4B9E-4AD2-8D80-3C66A8953E3E}"/>
    <dgm:cxn modelId="{7C0D9632-5CBE-445E-AA7D-DCA856F3305D}" type="presOf" srcId="{55BCDC96-0E90-4822-9904-40753AFBFA44}" destId="{B2361B93-F1E2-4A83-87A3-7434AB1C465D}" srcOrd="0" destOrd="0" presId="urn:microsoft.com/office/officeart/2005/8/layout/vList2"/>
    <dgm:cxn modelId="{192FB606-E6E8-473F-A704-DCD140353590}" srcId="{F75E1E7F-3498-4225-9AA1-E0B80F84DD6F}" destId="{CF7C8F34-EF04-423D-A8BE-5F48E88EF111}" srcOrd="8" destOrd="0" parTransId="{851373CF-246F-4AE8-93C5-52EF607B282E}" sibTransId="{E058B494-6DF0-4F93-A8A3-ECE957321421}"/>
    <dgm:cxn modelId="{4213FECF-2399-4F4C-80EB-4B446CB8729C}" type="presParOf" srcId="{6E7CA338-DF11-44D2-BC8D-B78D6D32CD5D}" destId="{A3BA57FE-05B0-4B04-B5DB-3635168C67F7}" srcOrd="0" destOrd="0" presId="urn:microsoft.com/office/officeart/2005/8/layout/vList2"/>
    <dgm:cxn modelId="{134228CA-93F6-4845-AB49-2655FF719F9D}" type="presParOf" srcId="{6E7CA338-DF11-44D2-BC8D-B78D6D32CD5D}" destId="{F8C23414-B5B4-4385-959B-547D96B07B7F}" srcOrd="1" destOrd="0" presId="urn:microsoft.com/office/officeart/2005/8/layout/vList2"/>
    <dgm:cxn modelId="{2D2205F1-D249-4408-85AD-C557D37E3516}" type="presParOf" srcId="{6E7CA338-DF11-44D2-BC8D-B78D6D32CD5D}" destId="{3C51B683-19FF-4B56-96E1-EF44577E9A79}" srcOrd="2" destOrd="0" presId="urn:microsoft.com/office/officeart/2005/8/layout/vList2"/>
    <dgm:cxn modelId="{5D23CFE0-8EE5-4BB1-8586-0831CC346D6A}" type="presParOf" srcId="{6E7CA338-DF11-44D2-BC8D-B78D6D32CD5D}" destId="{ADD3FAD1-F1DA-4D38-8DCE-4DC57D30BE55}" srcOrd="3" destOrd="0" presId="urn:microsoft.com/office/officeart/2005/8/layout/vList2"/>
    <dgm:cxn modelId="{709E63B3-0E40-40B0-9E4A-C5CD436CF423}" type="presParOf" srcId="{6E7CA338-DF11-44D2-BC8D-B78D6D32CD5D}" destId="{BE83B08A-4649-4D5F-8FF7-AABDC8F90BEF}" srcOrd="4" destOrd="0" presId="urn:microsoft.com/office/officeart/2005/8/layout/vList2"/>
    <dgm:cxn modelId="{2C80BA1B-004C-482D-B1FD-3605807EB953}" type="presParOf" srcId="{6E7CA338-DF11-44D2-BC8D-B78D6D32CD5D}" destId="{7D82FDAC-37A6-452B-8F30-54FCC54FB541}" srcOrd="5" destOrd="0" presId="urn:microsoft.com/office/officeart/2005/8/layout/vList2"/>
    <dgm:cxn modelId="{381EB23A-D2EB-4105-B7D7-564F1B293207}" type="presParOf" srcId="{6E7CA338-DF11-44D2-BC8D-B78D6D32CD5D}" destId="{F968EEE6-2D60-4AB9-802E-C2ECA0BE1EB3}" srcOrd="6" destOrd="0" presId="urn:microsoft.com/office/officeart/2005/8/layout/vList2"/>
    <dgm:cxn modelId="{2650CCD3-99CD-41E6-8303-573131E12F48}" type="presParOf" srcId="{6E7CA338-DF11-44D2-BC8D-B78D6D32CD5D}" destId="{0633CEFB-02AA-4095-905A-08131E432B1D}" srcOrd="7" destOrd="0" presId="urn:microsoft.com/office/officeart/2005/8/layout/vList2"/>
    <dgm:cxn modelId="{FD5EACB5-15BB-4CEE-84B6-BB0D58EBB3F2}" type="presParOf" srcId="{6E7CA338-DF11-44D2-BC8D-B78D6D32CD5D}" destId="{18B2B6FD-21BB-49F4-8320-347FD6761179}" srcOrd="8" destOrd="0" presId="urn:microsoft.com/office/officeart/2005/8/layout/vList2"/>
    <dgm:cxn modelId="{CB25FBC9-93ED-4000-A41C-F64818807876}" type="presParOf" srcId="{6E7CA338-DF11-44D2-BC8D-B78D6D32CD5D}" destId="{242A9D29-8A73-4215-A519-08A0E93F8B85}" srcOrd="9" destOrd="0" presId="urn:microsoft.com/office/officeart/2005/8/layout/vList2"/>
    <dgm:cxn modelId="{63167E70-C28E-4ED8-975E-6C52E8F74812}" type="presParOf" srcId="{6E7CA338-DF11-44D2-BC8D-B78D6D32CD5D}" destId="{63FCBDB1-395E-4532-B201-1DF0642DFE3D}" srcOrd="10" destOrd="0" presId="urn:microsoft.com/office/officeart/2005/8/layout/vList2"/>
    <dgm:cxn modelId="{4C26667A-EB28-4AA5-91B5-F885D735223A}" type="presParOf" srcId="{6E7CA338-DF11-44D2-BC8D-B78D6D32CD5D}" destId="{F51D801B-8415-436F-9F00-69801F527EA1}" srcOrd="11" destOrd="0" presId="urn:microsoft.com/office/officeart/2005/8/layout/vList2"/>
    <dgm:cxn modelId="{F1645D73-A9FB-4BC1-8537-9AB9D0163C75}" type="presParOf" srcId="{6E7CA338-DF11-44D2-BC8D-B78D6D32CD5D}" destId="{57366FB8-B02D-414E-9D1D-2F65C31F91A1}" srcOrd="12" destOrd="0" presId="urn:microsoft.com/office/officeart/2005/8/layout/vList2"/>
    <dgm:cxn modelId="{CCA0C982-D364-4494-B9C7-3A646206905E}" type="presParOf" srcId="{6E7CA338-DF11-44D2-BC8D-B78D6D32CD5D}" destId="{C52AD1E1-1048-494E-A0C2-C29618410D60}" srcOrd="13" destOrd="0" presId="urn:microsoft.com/office/officeart/2005/8/layout/vList2"/>
    <dgm:cxn modelId="{FA51472A-799C-4E68-B32F-9D3CF3F3FBBF}" type="presParOf" srcId="{6E7CA338-DF11-44D2-BC8D-B78D6D32CD5D}" destId="{B2361B93-F1E2-4A83-87A3-7434AB1C465D}" srcOrd="14" destOrd="0" presId="urn:microsoft.com/office/officeart/2005/8/layout/vList2"/>
    <dgm:cxn modelId="{128A0335-4773-4DA9-BAC7-495811532875}" type="presParOf" srcId="{6E7CA338-DF11-44D2-BC8D-B78D6D32CD5D}" destId="{C266D695-3339-4106-88FA-BC833CC6B25C}" srcOrd="15" destOrd="0" presId="urn:microsoft.com/office/officeart/2005/8/layout/vList2"/>
    <dgm:cxn modelId="{EC486DCF-BB2D-468C-B12E-71A38A9F4EEA}" type="presParOf" srcId="{6E7CA338-DF11-44D2-BC8D-B78D6D32CD5D}" destId="{2DB10AB3-3D44-416D-A477-9A9CDC074FAB}" srcOrd="1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338751-21A9-4595-9916-4959A1E2D516}" type="doc">
      <dgm:prSet loTypeId="urn:microsoft.com/office/officeart/2005/8/layout/radial6" loCatId="cycle" qsTypeId="urn:microsoft.com/office/officeart/2005/8/quickstyle/simple4" qsCatId="simple" csTypeId="urn:microsoft.com/office/officeart/2005/8/colors/accent5_5" csCatId="accent5" phldr="1"/>
      <dgm:spPr/>
      <dgm:t>
        <a:bodyPr/>
        <a:lstStyle/>
        <a:p>
          <a:endParaRPr lang="en-US"/>
        </a:p>
      </dgm:t>
    </dgm:pt>
    <dgm:pt modelId="{263EDF6D-5650-48D2-AE09-9FFE6B1A7777}">
      <dgm:prSet phldrT="[Text]"/>
      <dgm:spPr>
        <a:solidFill>
          <a:schemeClr val="accent5">
            <a:lumMod val="60000"/>
            <a:lumOff val="40000"/>
          </a:schemeClr>
        </a:solidFill>
      </dgm:spPr>
      <dgm:t>
        <a:bodyPr/>
        <a:lstStyle/>
        <a:p>
          <a:r>
            <a:rPr lang="en-US" b="1" dirty="0" smtClean="0">
              <a:latin typeface="Arial" pitchFamily="34" charset="0"/>
              <a:cs typeface="Arial" pitchFamily="34" charset="0"/>
            </a:rPr>
            <a:t>Add Text</a:t>
          </a:r>
          <a:endParaRPr lang="en-US" dirty="0"/>
        </a:p>
      </dgm:t>
    </dgm:pt>
    <dgm:pt modelId="{26C7CFDE-D7F3-4776-A45E-81A79D53EA44}" type="parTrans" cxnId="{7151EE43-66E9-4669-937E-24C1CA51021A}">
      <dgm:prSet/>
      <dgm:spPr/>
      <dgm:t>
        <a:bodyPr/>
        <a:lstStyle/>
        <a:p>
          <a:endParaRPr lang="en-US"/>
        </a:p>
      </dgm:t>
    </dgm:pt>
    <dgm:pt modelId="{01B7EE54-DD9C-4623-BF1C-BAE2D6B3C76D}" type="sibTrans" cxnId="{7151EE43-66E9-4669-937E-24C1CA51021A}">
      <dgm:prSet/>
      <dgm:spPr/>
      <dgm:t>
        <a:bodyPr/>
        <a:lstStyle/>
        <a:p>
          <a:endParaRPr lang="en-US"/>
        </a:p>
      </dgm:t>
    </dgm:pt>
    <dgm:pt modelId="{3B8B870C-E136-4D29-A5B0-6EC19496CFE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396B73E5-3275-45F6-B269-A2FF4E3747DF}" type="parTrans" cxnId="{BD510D51-744E-450B-880F-FBD08C35C96E}">
      <dgm:prSet/>
      <dgm:spPr/>
      <dgm:t>
        <a:bodyPr/>
        <a:lstStyle/>
        <a:p>
          <a:endParaRPr lang="en-US"/>
        </a:p>
      </dgm:t>
    </dgm:pt>
    <dgm:pt modelId="{8A46042F-6627-4944-A706-E3D5AB728BFD}" type="sibTrans" cxnId="{BD510D51-744E-450B-880F-FBD08C35C96E}">
      <dgm:prSet/>
      <dgm:spPr>
        <a:noFill/>
      </dgm:spPr>
      <dgm:t>
        <a:bodyPr/>
        <a:lstStyle/>
        <a:p>
          <a:endParaRPr lang="en-US" dirty="0"/>
        </a:p>
      </dgm:t>
    </dgm:pt>
    <dgm:pt modelId="{C62AFDDC-F351-4612-8454-08C32EDAEE57}">
      <dgm:prSet phldrT="[Text]" custT="1"/>
      <dgm:spPr/>
      <dgm:t>
        <a:bodyPr/>
        <a:lstStyle/>
        <a:p>
          <a:r>
            <a:rPr lang="en-US" sz="1200" b="1" dirty="0" smtClean="0">
              <a:latin typeface="Arial" pitchFamily="34" charset="0"/>
              <a:cs typeface="Arial" pitchFamily="34" charset="0"/>
            </a:rPr>
            <a:t>Add Text</a:t>
          </a:r>
        </a:p>
      </dgm:t>
    </dgm:pt>
    <dgm:pt modelId="{C02178A1-C995-4220-AB3F-043198FF66A3}" type="parTrans" cxnId="{5A7437CB-6DA3-41FD-B7D2-A27CAEA3E8CA}">
      <dgm:prSet/>
      <dgm:spPr/>
      <dgm:t>
        <a:bodyPr/>
        <a:lstStyle/>
        <a:p>
          <a:endParaRPr lang="en-US"/>
        </a:p>
      </dgm:t>
    </dgm:pt>
    <dgm:pt modelId="{3F08CB4A-551D-4035-BF9F-E2209E7813F6}" type="sibTrans" cxnId="{5A7437CB-6DA3-41FD-B7D2-A27CAEA3E8CA}">
      <dgm:prSet/>
      <dgm:spPr>
        <a:noFill/>
      </dgm:spPr>
      <dgm:t>
        <a:bodyPr/>
        <a:lstStyle/>
        <a:p>
          <a:endParaRPr lang="en-US" dirty="0"/>
        </a:p>
      </dgm:t>
    </dgm:pt>
    <dgm:pt modelId="{91D43F5A-02C5-4D98-8D18-C28B89D34867}">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6F7D38C-600C-4DA7-8CA5-DAE68B3C8377}" type="parTrans" cxnId="{02A4A8DA-F994-4CCD-905C-80163329DADB}">
      <dgm:prSet/>
      <dgm:spPr/>
      <dgm:t>
        <a:bodyPr/>
        <a:lstStyle/>
        <a:p>
          <a:endParaRPr lang="en-US"/>
        </a:p>
      </dgm:t>
    </dgm:pt>
    <dgm:pt modelId="{3D2E51E4-D96D-423A-812F-00B56A160999}" type="sibTrans" cxnId="{02A4A8DA-F994-4CCD-905C-80163329DADB}">
      <dgm:prSet/>
      <dgm:spPr>
        <a:noFill/>
      </dgm:spPr>
      <dgm:t>
        <a:bodyPr/>
        <a:lstStyle/>
        <a:p>
          <a:endParaRPr lang="en-US" dirty="0"/>
        </a:p>
      </dgm:t>
    </dgm:pt>
    <dgm:pt modelId="{BDB2BF7F-7802-4A39-BC9C-0332486FD320}">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DDA3DB7-1568-45C4-BB5C-D11513E54393}" type="parTrans" cxnId="{7DAA6A76-2D99-48D8-9A28-5A62C19793E6}">
      <dgm:prSet/>
      <dgm:spPr/>
      <dgm:t>
        <a:bodyPr/>
        <a:lstStyle/>
        <a:p>
          <a:endParaRPr lang="en-US"/>
        </a:p>
      </dgm:t>
    </dgm:pt>
    <dgm:pt modelId="{B1B82962-27F4-46E1-B1BF-FC6D7DEA2C98}" type="sibTrans" cxnId="{7DAA6A76-2D99-48D8-9A28-5A62C19793E6}">
      <dgm:prSet/>
      <dgm:spPr>
        <a:noFill/>
      </dgm:spPr>
      <dgm:t>
        <a:bodyPr/>
        <a:lstStyle/>
        <a:p>
          <a:endParaRPr lang="en-US" dirty="0"/>
        </a:p>
      </dgm:t>
    </dgm:pt>
    <dgm:pt modelId="{882B56EB-BDB2-44FF-AFDE-79B70ECC44A2}">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E96F3091-6BB4-4EC1-ADE0-303623EE3919}" type="parTrans" cxnId="{9004A37C-8215-4BBE-ADFC-90145B255C4B}">
      <dgm:prSet/>
      <dgm:spPr/>
      <dgm:t>
        <a:bodyPr/>
        <a:lstStyle/>
        <a:p>
          <a:endParaRPr lang="en-US"/>
        </a:p>
      </dgm:t>
    </dgm:pt>
    <dgm:pt modelId="{22D06953-27E5-40B1-9B71-1D59319E2459}" type="sibTrans" cxnId="{9004A37C-8215-4BBE-ADFC-90145B255C4B}">
      <dgm:prSet/>
      <dgm:spPr>
        <a:noFill/>
      </dgm:spPr>
      <dgm:t>
        <a:bodyPr/>
        <a:lstStyle/>
        <a:p>
          <a:endParaRPr lang="en-US" dirty="0"/>
        </a:p>
      </dgm:t>
    </dgm:pt>
    <dgm:pt modelId="{73E6B4EC-494F-49AE-9F6D-4C45A2423DC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1F0D69D2-83DC-4468-9E7F-9E87D78501FE}" type="parTrans" cxnId="{D8E8B793-003E-4B7F-BDA6-F99258ED794A}">
      <dgm:prSet/>
      <dgm:spPr/>
      <dgm:t>
        <a:bodyPr/>
        <a:lstStyle/>
        <a:p>
          <a:endParaRPr lang="en-US"/>
        </a:p>
      </dgm:t>
    </dgm:pt>
    <dgm:pt modelId="{98F289E8-3B91-4859-B80C-6A538C7AD270}" type="sibTrans" cxnId="{D8E8B793-003E-4B7F-BDA6-F99258ED794A}">
      <dgm:prSet/>
      <dgm:spPr>
        <a:noFill/>
      </dgm:spPr>
      <dgm:t>
        <a:bodyPr/>
        <a:lstStyle/>
        <a:p>
          <a:endParaRPr lang="en-US" dirty="0"/>
        </a:p>
      </dgm:t>
    </dgm:pt>
    <dgm:pt modelId="{0768C077-418D-4A9F-A886-DD651A727F6A}">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D75891AA-B24D-4348-B492-B9092D46CB3F}" type="parTrans" cxnId="{EAE12E79-F16D-4AE6-890B-EE1803AB874B}">
      <dgm:prSet/>
      <dgm:spPr/>
      <dgm:t>
        <a:bodyPr/>
        <a:lstStyle/>
        <a:p>
          <a:endParaRPr lang="en-US"/>
        </a:p>
      </dgm:t>
    </dgm:pt>
    <dgm:pt modelId="{2A7170AC-8D12-46FC-8F83-8DE89D75EF5D}" type="sibTrans" cxnId="{EAE12E79-F16D-4AE6-890B-EE1803AB874B}">
      <dgm:prSet/>
      <dgm:spPr>
        <a:noFill/>
      </dgm:spPr>
      <dgm:t>
        <a:bodyPr/>
        <a:lstStyle/>
        <a:p>
          <a:endParaRPr lang="en-US" dirty="0"/>
        </a:p>
      </dgm:t>
    </dgm:pt>
    <dgm:pt modelId="{D308D3D4-A4B0-41F4-A958-AFAC8E8C93CC}">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347813AB-2A1B-407B-8793-FF3814AC3A60}" type="parTrans" cxnId="{710E8CCF-9965-4786-8B06-508BC25B54FC}">
      <dgm:prSet/>
      <dgm:spPr/>
      <dgm:t>
        <a:bodyPr/>
        <a:lstStyle/>
        <a:p>
          <a:endParaRPr lang="en-US"/>
        </a:p>
      </dgm:t>
    </dgm:pt>
    <dgm:pt modelId="{DD30C616-AD95-49E1-96FE-8923BFC5A6A7}" type="sibTrans" cxnId="{710E8CCF-9965-4786-8B06-508BC25B54FC}">
      <dgm:prSet/>
      <dgm:spPr>
        <a:noFill/>
      </dgm:spPr>
      <dgm:t>
        <a:bodyPr/>
        <a:lstStyle/>
        <a:p>
          <a:endParaRPr lang="en-US" dirty="0"/>
        </a:p>
      </dgm:t>
    </dgm:pt>
    <dgm:pt modelId="{6A4C551C-A292-474F-9B3F-D55BEA6ADD45}">
      <dgm:prSet phldrT="[Text]" custT="1"/>
      <dgm:spPr/>
      <dgm:t>
        <a:bodyPr/>
        <a:lstStyle/>
        <a:p>
          <a:r>
            <a:rPr lang="en-US" sz="1200" b="1" dirty="0" smtClean="0">
              <a:latin typeface="Arial" pitchFamily="34" charset="0"/>
              <a:cs typeface="Arial" pitchFamily="34" charset="0"/>
            </a:rPr>
            <a:t>Add Text</a:t>
          </a:r>
          <a:endParaRPr lang="en-US" sz="1200" b="1" i="0" dirty="0">
            <a:latin typeface="Arial" pitchFamily="34" charset="0"/>
            <a:cs typeface="Arial" pitchFamily="34" charset="0"/>
          </a:endParaRPr>
        </a:p>
      </dgm:t>
    </dgm:pt>
    <dgm:pt modelId="{36BAA33A-6C46-47B0-81EF-E56D4A33ECA6}" type="parTrans" cxnId="{91E8F53E-7903-4C5A-ACB7-0B61AF836296}">
      <dgm:prSet/>
      <dgm:spPr/>
      <dgm:t>
        <a:bodyPr/>
        <a:lstStyle/>
        <a:p>
          <a:endParaRPr lang="en-US"/>
        </a:p>
      </dgm:t>
    </dgm:pt>
    <dgm:pt modelId="{48367778-EEEF-4B4C-89FA-096B3C4E9DA7}" type="sibTrans" cxnId="{91E8F53E-7903-4C5A-ACB7-0B61AF836296}">
      <dgm:prSet/>
      <dgm:spPr>
        <a:noFill/>
      </dgm:spPr>
      <dgm:t>
        <a:bodyPr/>
        <a:lstStyle/>
        <a:p>
          <a:endParaRPr lang="en-US" dirty="0"/>
        </a:p>
      </dgm:t>
    </dgm:pt>
    <dgm:pt modelId="{81337F68-E573-4BD3-8529-7D5BCE7597F9}">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0B18702B-89A7-4E85-B973-F23823B53937}" type="parTrans" cxnId="{E19B9D56-97D8-4D8A-9959-0BDAC9343BBC}">
      <dgm:prSet/>
      <dgm:spPr/>
      <dgm:t>
        <a:bodyPr/>
        <a:lstStyle/>
        <a:p>
          <a:endParaRPr lang="en-US"/>
        </a:p>
      </dgm:t>
    </dgm:pt>
    <dgm:pt modelId="{1380D326-2D1F-4008-B400-EEC7B136733E}" type="sibTrans" cxnId="{E19B9D56-97D8-4D8A-9959-0BDAC9343BBC}">
      <dgm:prSet/>
      <dgm:spPr>
        <a:noFill/>
      </dgm:spPr>
      <dgm:t>
        <a:bodyPr/>
        <a:lstStyle/>
        <a:p>
          <a:endParaRPr lang="en-US" dirty="0"/>
        </a:p>
      </dgm:t>
    </dgm:pt>
    <dgm:pt modelId="{EC2BE990-0B52-4218-AEF0-48669206F27F}">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6AD9D676-3557-4405-819D-1B17A89579EF}" type="parTrans" cxnId="{B511FA68-B24F-43B0-90AD-5CEE32654542}">
      <dgm:prSet/>
      <dgm:spPr/>
      <dgm:t>
        <a:bodyPr/>
        <a:lstStyle/>
        <a:p>
          <a:endParaRPr lang="en-US"/>
        </a:p>
      </dgm:t>
    </dgm:pt>
    <dgm:pt modelId="{6B08186A-D82B-4712-988E-532E78E0E62B}" type="sibTrans" cxnId="{B511FA68-B24F-43B0-90AD-5CEE32654542}">
      <dgm:prSet/>
      <dgm:spPr>
        <a:noFill/>
      </dgm:spPr>
      <dgm:t>
        <a:bodyPr/>
        <a:lstStyle/>
        <a:p>
          <a:endParaRPr lang="en-US" dirty="0"/>
        </a:p>
      </dgm:t>
    </dgm:pt>
    <dgm:pt modelId="{9902DEF7-66CF-4205-BA84-5AA6B5DE9BF8}">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478B7CE2-A6FE-4E00-861B-D57B84265CBC}" type="parTrans" cxnId="{FB1C52E3-306E-4764-8F34-FB03C1CE816B}">
      <dgm:prSet/>
      <dgm:spPr/>
      <dgm:t>
        <a:bodyPr/>
        <a:lstStyle/>
        <a:p>
          <a:endParaRPr lang="en-US"/>
        </a:p>
      </dgm:t>
    </dgm:pt>
    <dgm:pt modelId="{E115DBCE-4B8F-4986-A9F1-02D6A1974B48}" type="sibTrans" cxnId="{FB1C52E3-306E-4764-8F34-FB03C1CE816B}">
      <dgm:prSet/>
      <dgm:spPr>
        <a:noFill/>
      </dgm:spPr>
      <dgm:t>
        <a:bodyPr/>
        <a:lstStyle/>
        <a:p>
          <a:endParaRPr lang="en-US" dirty="0"/>
        </a:p>
      </dgm:t>
    </dgm:pt>
    <dgm:pt modelId="{2C694B9C-2345-4625-93D2-8B9C94851198}">
      <dgm:prSet phldrT="[Text]" custT="1"/>
      <dgm:spPr/>
      <dgm:t>
        <a:bodyPr/>
        <a:lstStyle/>
        <a:p>
          <a:r>
            <a:rPr lang="en-US" sz="1200" b="1" dirty="0" smtClean="0">
              <a:latin typeface="Arial" pitchFamily="34" charset="0"/>
              <a:cs typeface="Arial" pitchFamily="34" charset="0"/>
            </a:rPr>
            <a:t>Add Text</a:t>
          </a:r>
          <a:endParaRPr lang="en-US" sz="1200" b="1" dirty="0">
            <a:latin typeface="Arial" pitchFamily="34" charset="0"/>
            <a:cs typeface="Arial" pitchFamily="34" charset="0"/>
          </a:endParaRPr>
        </a:p>
      </dgm:t>
    </dgm:pt>
    <dgm:pt modelId="{ABC4FB92-B97E-4E15-BB83-7F1DB6C6D958}" type="parTrans" cxnId="{1524EB7D-2C98-4DB4-A746-E207D50F2BA3}">
      <dgm:prSet/>
      <dgm:spPr/>
      <dgm:t>
        <a:bodyPr/>
        <a:lstStyle/>
        <a:p>
          <a:endParaRPr lang="en-US"/>
        </a:p>
      </dgm:t>
    </dgm:pt>
    <dgm:pt modelId="{87FC35CC-E0BF-440C-BC0D-1A9BEAA257DF}" type="sibTrans" cxnId="{1524EB7D-2C98-4DB4-A746-E207D50F2BA3}">
      <dgm:prSet/>
      <dgm:spPr>
        <a:noFill/>
      </dgm:spPr>
      <dgm:t>
        <a:bodyPr/>
        <a:lstStyle/>
        <a:p>
          <a:endParaRPr lang="en-US" dirty="0"/>
        </a:p>
      </dgm:t>
    </dgm:pt>
    <dgm:pt modelId="{2645D5C4-EDF5-41E6-9D2E-F1B97D61810F}" type="pres">
      <dgm:prSet presAssocID="{23338751-21A9-4595-9916-4959A1E2D516}" presName="Name0" presStyleCnt="0">
        <dgm:presLayoutVars>
          <dgm:chMax val="1"/>
          <dgm:dir/>
          <dgm:animLvl val="ctr"/>
          <dgm:resizeHandles val="exact"/>
        </dgm:presLayoutVars>
      </dgm:prSet>
      <dgm:spPr/>
      <dgm:t>
        <a:bodyPr/>
        <a:lstStyle/>
        <a:p>
          <a:endParaRPr lang="en-US"/>
        </a:p>
      </dgm:t>
    </dgm:pt>
    <dgm:pt modelId="{2118FED0-5836-481F-9E66-5E0A6100A8F9}" type="pres">
      <dgm:prSet presAssocID="{263EDF6D-5650-48D2-AE09-9FFE6B1A7777}" presName="centerShape" presStyleLbl="node0" presStyleIdx="0" presStyleCnt="1" custScaleX="139546" custScaleY="139703"/>
      <dgm:spPr/>
      <dgm:t>
        <a:bodyPr/>
        <a:lstStyle/>
        <a:p>
          <a:endParaRPr lang="en-US"/>
        </a:p>
      </dgm:t>
    </dgm:pt>
    <dgm:pt modelId="{CC819706-3B63-4F4C-8FC6-84D8B41ECF9F}" type="pres">
      <dgm:prSet presAssocID="{3B8B870C-E136-4D29-A5B0-6EC19496CFEF}" presName="node" presStyleLbl="node1" presStyleIdx="0" presStyleCnt="13" custScaleX="142394" custScaleY="146472" custRadScaleRad="100040" custRadScaleInc="17457">
        <dgm:presLayoutVars>
          <dgm:bulletEnabled val="1"/>
        </dgm:presLayoutVars>
      </dgm:prSet>
      <dgm:spPr/>
      <dgm:t>
        <a:bodyPr/>
        <a:lstStyle/>
        <a:p>
          <a:endParaRPr lang="en-US"/>
        </a:p>
      </dgm:t>
    </dgm:pt>
    <dgm:pt modelId="{4223025E-604C-4066-8B72-DA370921832D}" type="pres">
      <dgm:prSet presAssocID="{3B8B870C-E136-4D29-A5B0-6EC19496CFEF}" presName="dummy" presStyleCnt="0"/>
      <dgm:spPr/>
    </dgm:pt>
    <dgm:pt modelId="{4FA556E2-453F-41E9-9C97-A20247EFD057}" type="pres">
      <dgm:prSet presAssocID="{8A46042F-6627-4944-A706-E3D5AB728BFD}" presName="sibTrans" presStyleLbl="sibTrans2D1" presStyleIdx="0" presStyleCnt="13" custLinFactNeighborX="149" custLinFactNeighborY="16983"/>
      <dgm:spPr/>
      <dgm:t>
        <a:bodyPr/>
        <a:lstStyle/>
        <a:p>
          <a:endParaRPr lang="en-US"/>
        </a:p>
      </dgm:t>
    </dgm:pt>
    <dgm:pt modelId="{C6BFFB65-0FAB-49D1-9FC4-E76B066054D5}" type="pres">
      <dgm:prSet presAssocID="{882B56EB-BDB2-44FF-AFDE-79B70ECC44A2}" presName="node" presStyleLbl="node1" presStyleIdx="1" presStyleCnt="13" custScaleX="154515" custScaleY="146472" custRadScaleRad="102405" custRadScaleInc="11664">
        <dgm:presLayoutVars>
          <dgm:bulletEnabled val="1"/>
        </dgm:presLayoutVars>
      </dgm:prSet>
      <dgm:spPr/>
      <dgm:t>
        <a:bodyPr/>
        <a:lstStyle/>
        <a:p>
          <a:endParaRPr lang="en-US"/>
        </a:p>
      </dgm:t>
    </dgm:pt>
    <dgm:pt modelId="{4798C05B-3A22-45F3-9929-77D3B3CD12CE}" type="pres">
      <dgm:prSet presAssocID="{882B56EB-BDB2-44FF-AFDE-79B70ECC44A2}" presName="dummy" presStyleCnt="0"/>
      <dgm:spPr/>
    </dgm:pt>
    <dgm:pt modelId="{05577ECB-7986-4871-9AB6-0BF03301686D}" type="pres">
      <dgm:prSet presAssocID="{22D06953-27E5-40B1-9B71-1D59319E2459}" presName="sibTrans" presStyleLbl="sibTrans2D1" presStyleIdx="1" presStyleCnt="13" custScaleX="60383" custScaleY="68842"/>
      <dgm:spPr/>
      <dgm:t>
        <a:bodyPr/>
        <a:lstStyle/>
        <a:p>
          <a:endParaRPr lang="en-US"/>
        </a:p>
      </dgm:t>
    </dgm:pt>
    <dgm:pt modelId="{014B20AE-4FE3-4D7E-B57C-F93359229D66}" type="pres">
      <dgm:prSet presAssocID="{73E6B4EC-494F-49AE-9F6D-4C45A2423DCF}" presName="node" presStyleLbl="node1" presStyleIdx="2" presStyleCnt="13" custScaleX="142394" custScaleY="146472" custRadScaleRad="103010" custRadScaleInc="3581">
        <dgm:presLayoutVars>
          <dgm:bulletEnabled val="1"/>
        </dgm:presLayoutVars>
      </dgm:prSet>
      <dgm:spPr/>
      <dgm:t>
        <a:bodyPr/>
        <a:lstStyle/>
        <a:p>
          <a:endParaRPr lang="en-US"/>
        </a:p>
      </dgm:t>
    </dgm:pt>
    <dgm:pt modelId="{15F8061C-3F0E-4BA0-A965-BAC2DB118CCD}" type="pres">
      <dgm:prSet presAssocID="{73E6B4EC-494F-49AE-9F6D-4C45A2423DCF}" presName="dummy" presStyleCnt="0"/>
      <dgm:spPr/>
    </dgm:pt>
    <dgm:pt modelId="{AB6D5BA7-A8B2-40CF-99D4-733CF215AFC1}" type="pres">
      <dgm:prSet presAssocID="{98F289E8-3B91-4859-B80C-6A538C7AD270}" presName="sibTrans" presStyleLbl="sibTrans2D1" presStyleIdx="2" presStyleCnt="13" custLinFactNeighborX="-43384" custLinFactNeighborY="2941"/>
      <dgm:spPr/>
      <dgm:t>
        <a:bodyPr/>
        <a:lstStyle/>
        <a:p>
          <a:endParaRPr lang="en-US"/>
        </a:p>
      </dgm:t>
    </dgm:pt>
    <dgm:pt modelId="{C18D782F-49D7-4E1F-BC2F-6E176128D106}" type="pres">
      <dgm:prSet presAssocID="{0768C077-418D-4A9F-A886-DD651A727F6A}" presName="node" presStyleLbl="node1" presStyleIdx="3" presStyleCnt="13" custScaleX="142394" custScaleY="146472" custRadScaleRad="102943" custRadScaleInc="-5255">
        <dgm:presLayoutVars>
          <dgm:bulletEnabled val="1"/>
        </dgm:presLayoutVars>
      </dgm:prSet>
      <dgm:spPr/>
      <dgm:t>
        <a:bodyPr/>
        <a:lstStyle/>
        <a:p>
          <a:endParaRPr lang="en-US"/>
        </a:p>
      </dgm:t>
    </dgm:pt>
    <dgm:pt modelId="{8A4869CF-EAD5-4714-9B00-2914D26CC0AE}" type="pres">
      <dgm:prSet presAssocID="{0768C077-418D-4A9F-A886-DD651A727F6A}" presName="dummy" presStyleCnt="0"/>
      <dgm:spPr/>
    </dgm:pt>
    <dgm:pt modelId="{A2B6B2FA-6769-4ADE-A691-26E5145E3E11}" type="pres">
      <dgm:prSet presAssocID="{2A7170AC-8D12-46FC-8F83-8DE89D75EF5D}" presName="sibTrans" presStyleLbl="sibTrans2D1" presStyleIdx="3" presStyleCnt="13" custLinFactNeighborX="-27937" custLinFactNeighborY="-1272"/>
      <dgm:spPr/>
      <dgm:t>
        <a:bodyPr/>
        <a:lstStyle/>
        <a:p>
          <a:endParaRPr lang="en-US"/>
        </a:p>
      </dgm:t>
    </dgm:pt>
    <dgm:pt modelId="{78635FBC-224C-4941-AC13-D3D12BE7C61B}" type="pres">
      <dgm:prSet presAssocID="{D308D3D4-A4B0-41F4-A958-AFAC8E8C93CC}" presName="node" presStyleLbl="node1" presStyleIdx="4" presStyleCnt="13" custScaleX="142394" custScaleY="146472" custRadScaleRad="102220" custRadScaleInc="-12983">
        <dgm:presLayoutVars>
          <dgm:bulletEnabled val="1"/>
        </dgm:presLayoutVars>
      </dgm:prSet>
      <dgm:spPr/>
      <dgm:t>
        <a:bodyPr/>
        <a:lstStyle/>
        <a:p>
          <a:endParaRPr lang="en-US"/>
        </a:p>
      </dgm:t>
    </dgm:pt>
    <dgm:pt modelId="{056B7D3C-77F9-439E-AFA1-A85423B74342}" type="pres">
      <dgm:prSet presAssocID="{D308D3D4-A4B0-41F4-A958-AFAC8E8C93CC}" presName="dummy" presStyleCnt="0"/>
      <dgm:spPr/>
    </dgm:pt>
    <dgm:pt modelId="{D954FCB4-4599-4830-B997-E5395CCBC4A8}" type="pres">
      <dgm:prSet presAssocID="{DD30C616-AD95-49E1-96FE-8923BFC5A6A7}" presName="sibTrans" presStyleLbl="sibTrans2D1" presStyleIdx="4" presStyleCnt="13" custLinFactNeighborX="-19511" custLinFactNeighborY="-18123"/>
      <dgm:spPr/>
      <dgm:t>
        <a:bodyPr/>
        <a:lstStyle/>
        <a:p>
          <a:endParaRPr lang="en-US"/>
        </a:p>
      </dgm:t>
    </dgm:pt>
    <dgm:pt modelId="{A533CFAB-0590-4F14-817B-745A16C51E47}" type="pres">
      <dgm:prSet presAssocID="{6A4C551C-A292-474F-9B3F-D55BEA6ADD45}" presName="node" presStyleLbl="node1" presStyleIdx="5" presStyleCnt="13" custScaleX="142394" custScaleY="146472" custRadScaleRad="100994" custRadScaleInc="-17914">
        <dgm:presLayoutVars>
          <dgm:bulletEnabled val="1"/>
        </dgm:presLayoutVars>
      </dgm:prSet>
      <dgm:spPr/>
      <dgm:t>
        <a:bodyPr/>
        <a:lstStyle/>
        <a:p>
          <a:endParaRPr lang="en-US"/>
        </a:p>
      </dgm:t>
    </dgm:pt>
    <dgm:pt modelId="{EB4C390D-0622-4DD4-807E-7FD84B6F683E}" type="pres">
      <dgm:prSet presAssocID="{6A4C551C-A292-474F-9B3F-D55BEA6ADD45}" presName="dummy" presStyleCnt="0"/>
      <dgm:spPr/>
    </dgm:pt>
    <dgm:pt modelId="{69C6C35B-7999-44C3-A22B-40B13D2D8ECD}" type="pres">
      <dgm:prSet presAssocID="{48367778-EEEF-4B4C-89FA-096B3C4E9DA7}" presName="sibTrans" presStyleLbl="sibTrans2D1" presStyleIdx="5" presStyleCnt="13" custLinFactNeighborX="-8277" custLinFactNeighborY="-26549"/>
      <dgm:spPr/>
      <dgm:t>
        <a:bodyPr/>
        <a:lstStyle/>
        <a:p>
          <a:endParaRPr lang="en-US"/>
        </a:p>
      </dgm:t>
    </dgm:pt>
    <dgm:pt modelId="{D6198AA0-93B7-4B01-812A-5C933CE08664}" type="pres">
      <dgm:prSet presAssocID="{81337F68-E573-4BD3-8529-7D5BCE7597F9}" presName="node" presStyleLbl="node1" presStyleIdx="6" presStyleCnt="13" custScaleX="142394" custScaleY="146472" custRadScaleRad="99535" custRadScaleInc="-18856">
        <dgm:presLayoutVars>
          <dgm:bulletEnabled val="1"/>
        </dgm:presLayoutVars>
      </dgm:prSet>
      <dgm:spPr/>
      <dgm:t>
        <a:bodyPr/>
        <a:lstStyle/>
        <a:p>
          <a:endParaRPr lang="en-US"/>
        </a:p>
      </dgm:t>
    </dgm:pt>
    <dgm:pt modelId="{F73B5BB9-8491-4683-844E-DD39D42CF630}" type="pres">
      <dgm:prSet presAssocID="{81337F68-E573-4BD3-8529-7D5BCE7597F9}" presName="dummy" presStyleCnt="0"/>
      <dgm:spPr/>
    </dgm:pt>
    <dgm:pt modelId="{F7AD471D-BF6A-4CCE-A500-D9710C9316C7}" type="pres">
      <dgm:prSet presAssocID="{1380D326-2D1F-4008-B400-EEC7B136733E}" presName="sibTrans" presStyleLbl="sibTrans2D1" presStyleIdx="6" presStyleCnt="13" custLinFactNeighborX="-1256" custLinFactNeighborY="-36379"/>
      <dgm:spPr/>
      <dgm:t>
        <a:bodyPr/>
        <a:lstStyle/>
        <a:p>
          <a:endParaRPr lang="en-US"/>
        </a:p>
      </dgm:t>
    </dgm:pt>
    <dgm:pt modelId="{97A05CAE-EE92-45DA-B7C4-54A396343488}" type="pres">
      <dgm:prSet presAssocID="{EC2BE990-0B52-4218-AEF0-48669206F27F}" presName="node" presStyleLbl="node1" presStyleIdx="7" presStyleCnt="13" custScaleX="142394" custScaleY="146472" custRadScaleRad="98173" custRadScaleInc="-15425">
        <dgm:presLayoutVars>
          <dgm:bulletEnabled val="1"/>
        </dgm:presLayoutVars>
      </dgm:prSet>
      <dgm:spPr/>
      <dgm:t>
        <a:bodyPr/>
        <a:lstStyle/>
        <a:p>
          <a:endParaRPr lang="en-US"/>
        </a:p>
      </dgm:t>
    </dgm:pt>
    <dgm:pt modelId="{D791B608-E93D-4982-994A-71152A1E6EC2}" type="pres">
      <dgm:prSet presAssocID="{EC2BE990-0B52-4218-AEF0-48669206F27F}" presName="dummy" presStyleCnt="0"/>
      <dgm:spPr/>
    </dgm:pt>
    <dgm:pt modelId="{771A6499-7080-4A17-A6D9-20AC7A76C13D}" type="pres">
      <dgm:prSet presAssocID="{6B08186A-D82B-4712-988E-532E78E0E62B}" presName="sibTrans" presStyleLbl="sibTrans2D1" presStyleIdx="7" presStyleCnt="13" custLinFactNeighborX="17000" custLinFactNeighborY="-34975"/>
      <dgm:spPr/>
      <dgm:t>
        <a:bodyPr/>
        <a:lstStyle/>
        <a:p>
          <a:endParaRPr lang="en-US"/>
        </a:p>
      </dgm:t>
    </dgm:pt>
    <dgm:pt modelId="{45A3860E-F19D-450D-9B40-D56E055E0E13}" type="pres">
      <dgm:prSet presAssocID="{9902DEF7-66CF-4205-BA84-5AA6B5DE9BF8}" presName="node" presStyleLbl="node1" presStyleIdx="8" presStyleCnt="13" custScaleX="154383" custScaleY="146472" custRadScaleRad="97230" custRadScaleInc="-8280">
        <dgm:presLayoutVars>
          <dgm:bulletEnabled val="1"/>
        </dgm:presLayoutVars>
      </dgm:prSet>
      <dgm:spPr/>
      <dgm:t>
        <a:bodyPr/>
        <a:lstStyle/>
        <a:p>
          <a:endParaRPr lang="en-US"/>
        </a:p>
      </dgm:t>
    </dgm:pt>
    <dgm:pt modelId="{7697FEE2-A181-47C3-A86E-7550B9CCDE0D}" type="pres">
      <dgm:prSet presAssocID="{9902DEF7-66CF-4205-BA84-5AA6B5DE9BF8}" presName="dummy" presStyleCnt="0"/>
      <dgm:spPr/>
    </dgm:pt>
    <dgm:pt modelId="{C7314867-47A6-434D-83E5-B91318C5CD3E}" type="pres">
      <dgm:prSet presAssocID="{E115DBCE-4B8F-4986-A9F1-02D6A1974B48}" presName="sibTrans" presStyleLbl="sibTrans2D1" presStyleIdx="8" presStyleCnt="13" custLinFactNeighborX="32447" custLinFactNeighborY="-18123"/>
      <dgm:spPr/>
      <dgm:t>
        <a:bodyPr/>
        <a:lstStyle/>
        <a:p>
          <a:endParaRPr lang="en-US"/>
        </a:p>
      </dgm:t>
    </dgm:pt>
    <dgm:pt modelId="{436D99E6-95D1-4B32-97CC-77B4395DA799}" type="pres">
      <dgm:prSet presAssocID="{2C694B9C-2345-4625-93D2-8B9C94851198}" presName="node" presStyleLbl="node1" presStyleIdx="9" presStyleCnt="13" custScaleX="162397" custScaleY="143792" custRadScaleRad="96937" custRadScaleInc="915">
        <dgm:presLayoutVars>
          <dgm:bulletEnabled val="1"/>
        </dgm:presLayoutVars>
      </dgm:prSet>
      <dgm:spPr/>
      <dgm:t>
        <a:bodyPr/>
        <a:lstStyle/>
        <a:p>
          <a:endParaRPr lang="en-US"/>
        </a:p>
      </dgm:t>
    </dgm:pt>
    <dgm:pt modelId="{E707F577-0252-426A-BE39-46B4442E14BA}" type="pres">
      <dgm:prSet presAssocID="{2C694B9C-2345-4625-93D2-8B9C94851198}" presName="dummy" presStyleCnt="0"/>
      <dgm:spPr/>
    </dgm:pt>
    <dgm:pt modelId="{5AF686E5-DB7C-467D-AF80-B165E4A36153}" type="pres">
      <dgm:prSet presAssocID="{87FC35CC-E0BF-440C-BC0D-1A9BEAA257DF}" presName="sibTrans" presStyleLbl="sibTrans2D1" presStyleIdx="9" presStyleCnt="13" custLinFactNeighborX="11342" custLinFactNeighborY="-6428"/>
      <dgm:spPr/>
      <dgm:t>
        <a:bodyPr/>
        <a:lstStyle/>
        <a:p>
          <a:endParaRPr lang="en-US"/>
        </a:p>
      </dgm:t>
    </dgm:pt>
    <dgm:pt modelId="{DA7D45AA-8D10-42B4-B83B-B76E97067BBA}" type="pres">
      <dgm:prSet presAssocID="{C62AFDDC-F351-4612-8454-08C32EDAEE57}" presName="node" presStyleLbl="node1" presStyleIdx="10" presStyleCnt="13" custScaleX="142394" custScaleY="146472" custRadScaleRad="97208" custRadScaleInc="2165">
        <dgm:presLayoutVars>
          <dgm:bulletEnabled val="1"/>
        </dgm:presLayoutVars>
      </dgm:prSet>
      <dgm:spPr/>
      <dgm:t>
        <a:bodyPr/>
        <a:lstStyle/>
        <a:p>
          <a:endParaRPr lang="en-US"/>
        </a:p>
      </dgm:t>
    </dgm:pt>
    <dgm:pt modelId="{7C979820-F3C1-4704-A730-9E4B4C578194}" type="pres">
      <dgm:prSet presAssocID="{C62AFDDC-F351-4612-8454-08C32EDAEE57}" presName="dummy" presStyleCnt="0"/>
      <dgm:spPr/>
    </dgm:pt>
    <dgm:pt modelId="{D8C598C3-E68E-4947-8D28-2EFE1B04B267}" type="pres">
      <dgm:prSet presAssocID="{3F08CB4A-551D-4035-BF9F-E2209E7813F6}" presName="sibTrans" presStyleLbl="sibTrans2D1" presStyleIdx="10" presStyleCnt="13" custLinFactNeighborX="22617" custLinFactNeighborY="132"/>
      <dgm:spPr/>
      <dgm:t>
        <a:bodyPr/>
        <a:lstStyle/>
        <a:p>
          <a:endParaRPr lang="en-US"/>
        </a:p>
      </dgm:t>
    </dgm:pt>
    <dgm:pt modelId="{E8EF19D6-F92A-4D07-B9C5-C83357EFB228}" type="pres">
      <dgm:prSet presAssocID="{91D43F5A-02C5-4D98-8D18-C28B89D34867}" presName="node" presStyleLbl="node1" presStyleIdx="11" presStyleCnt="13" custScaleX="142394" custScaleY="146472" custRadScaleRad="97698" custRadScaleInc="10153">
        <dgm:presLayoutVars>
          <dgm:bulletEnabled val="1"/>
        </dgm:presLayoutVars>
      </dgm:prSet>
      <dgm:spPr/>
      <dgm:t>
        <a:bodyPr/>
        <a:lstStyle/>
        <a:p>
          <a:endParaRPr lang="en-US"/>
        </a:p>
      </dgm:t>
    </dgm:pt>
    <dgm:pt modelId="{7E6CA575-2ED5-4F89-B662-8ECD40FE15E5}" type="pres">
      <dgm:prSet presAssocID="{91D43F5A-02C5-4D98-8D18-C28B89D34867}" presName="dummy" presStyleCnt="0"/>
      <dgm:spPr/>
    </dgm:pt>
    <dgm:pt modelId="{0B60FAB1-C4C7-443C-8386-AE6F8519D0F3}" type="pres">
      <dgm:prSet presAssocID="{3D2E51E4-D96D-423A-812F-00B56A160999}" presName="sibTrans" presStyleLbl="sibTrans2D1" presStyleIdx="11" presStyleCnt="13" custLinFactNeighborX="15596" custLinFactNeighborY="12770"/>
      <dgm:spPr/>
      <dgm:t>
        <a:bodyPr/>
        <a:lstStyle/>
        <a:p>
          <a:endParaRPr lang="en-US"/>
        </a:p>
      </dgm:t>
    </dgm:pt>
    <dgm:pt modelId="{829A687E-B2D0-41DB-95BE-F1DD0A16DE54}" type="pres">
      <dgm:prSet presAssocID="{BDB2BF7F-7802-4A39-BC9C-0332486FD320}" presName="node" presStyleLbl="node1" presStyleIdx="12" presStyleCnt="13" custScaleX="154342" custScaleY="157965">
        <dgm:presLayoutVars>
          <dgm:bulletEnabled val="1"/>
        </dgm:presLayoutVars>
      </dgm:prSet>
      <dgm:spPr/>
      <dgm:t>
        <a:bodyPr/>
        <a:lstStyle/>
        <a:p>
          <a:endParaRPr lang="en-US"/>
        </a:p>
      </dgm:t>
    </dgm:pt>
    <dgm:pt modelId="{E7514BDD-6034-40B0-AC6D-28610A9CE73E}" type="pres">
      <dgm:prSet presAssocID="{BDB2BF7F-7802-4A39-BC9C-0332486FD320}" presName="dummy" presStyleCnt="0"/>
      <dgm:spPr/>
    </dgm:pt>
    <dgm:pt modelId="{279D72E3-2054-427E-B8B8-140283CF5B35}" type="pres">
      <dgm:prSet presAssocID="{B1B82962-27F4-46E1-B1BF-FC6D7DEA2C98}" presName="sibTrans" presStyleLbl="sibTrans2D1" presStyleIdx="12" presStyleCnt="13" custLinFactNeighborX="14191" custLinFactNeighborY="22600"/>
      <dgm:spPr/>
      <dgm:t>
        <a:bodyPr/>
        <a:lstStyle/>
        <a:p>
          <a:endParaRPr lang="en-US"/>
        </a:p>
      </dgm:t>
    </dgm:pt>
  </dgm:ptLst>
  <dgm:cxnLst>
    <dgm:cxn modelId="{D377C7DC-6188-4692-A8A6-B4FBED221B5F}" type="presOf" srcId="{1380D326-2D1F-4008-B400-EEC7B136733E}" destId="{F7AD471D-BF6A-4CCE-A500-D9710C9316C7}" srcOrd="0" destOrd="0" presId="urn:microsoft.com/office/officeart/2005/8/layout/radial6"/>
    <dgm:cxn modelId="{BD510D51-744E-450B-880F-FBD08C35C96E}" srcId="{263EDF6D-5650-48D2-AE09-9FFE6B1A7777}" destId="{3B8B870C-E136-4D29-A5B0-6EC19496CFEF}" srcOrd="0" destOrd="0" parTransId="{396B73E5-3275-45F6-B269-A2FF4E3747DF}" sibTransId="{8A46042F-6627-4944-A706-E3D5AB728BFD}"/>
    <dgm:cxn modelId="{6D6BE4DB-7305-4A9F-8087-19FFF1FF28EF}" type="presOf" srcId="{EC2BE990-0B52-4218-AEF0-48669206F27F}" destId="{97A05CAE-EE92-45DA-B7C4-54A396343488}" srcOrd="0" destOrd="0" presId="urn:microsoft.com/office/officeart/2005/8/layout/radial6"/>
    <dgm:cxn modelId="{D8E8B793-003E-4B7F-BDA6-F99258ED794A}" srcId="{263EDF6D-5650-48D2-AE09-9FFE6B1A7777}" destId="{73E6B4EC-494F-49AE-9F6D-4C45A2423DCF}" srcOrd="2" destOrd="0" parTransId="{1F0D69D2-83DC-4468-9E7F-9E87D78501FE}" sibTransId="{98F289E8-3B91-4859-B80C-6A538C7AD270}"/>
    <dgm:cxn modelId="{21FA5FF8-111D-4BE7-A400-972124DC867E}" type="presOf" srcId="{C62AFDDC-F351-4612-8454-08C32EDAEE57}" destId="{DA7D45AA-8D10-42B4-B83B-B76E97067BBA}" srcOrd="0" destOrd="0" presId="urn:microsoft.com/office/officeart/2005/8/layout/radial6"/>
    <dgm:cxn modelId="{B9BDC6A0-CD30-4B1E-A0BA-CBBDEC061FFB}" type="presOf" srcId="{81337F68-E573-4BD3-8529-7D5BCE7597F9}" destId="{D6198AA0-93B7-4B01-812A-5C933CE08664}" srcOrd="0" destOrd="0" presId="urn:microsoft.com/office/officeart/2005/8/layout/radial6"/>
    <dgm:cxn modelId="{710E8CCF-9965-4786-8B06-508BC25B54FC}" srcId="{263EDF6D-5650-48D2-AE09-9FFE6B1A7777}" destId="{D308D3D4-A4B0-41F4-A958-AFAC8E8C93CC}" srcOrd="4" destOrd="0" parTransId="{347813AB-2A1B-407B-8793-FF3814AC3A60}" sibTransId="{DD30C616-AD95-49E1-96FE-8923BFC5A6A7}"/>
    <dgm:cxn modelId="{5A7437CB-6DA3-41FD-B7D2-A27CAEA3E8CA}" srcId="{263EDF6D-5650-48D2-AE09-9FFE6B1A7777}" destId="{C62AFDDC-F351-4612-8454-08C32EDAEE57}" srcOrd="10" destOrd="0" parTransId="{C02178A1-C995-4220-AB3F-043198FF66A3}" sibTransId="{3F08CB4A-551D-4035-BF9F-E2209E7813F6}"/>
    <dgm:cxn modelId="{C740024F-F4EE-4C96-A3F5-EB0CA6674705}" type="presOf" srcId="{3D2E51E4-D96D-423A-812F-00B56A160999}" destId="{0B60FAB1-C4C7-443C-8386-AE6F8519D0F3}" srcOrd="0" destOrd="0" presId="urn:microsoft.com/office/officeart/2005/8/layout/radial6"/>
    <dgm:cxn modelId="{0615049C-DE48-4C9E-8449-C38BDB020ACB}" type="presOf" srcId="{6A4C551C-A292-474F-9B3F-D55BEA6ADD45}" destId="{A533CFAB-0590-4F14-817B-745A16C51E47}" srcOrd="0" destOrd="0" presId="urn:microsoft.com/office/officeart/2005/8/layout/radial6"/>
    <dgm:cxn modelId="{520774A0-95F8-413B-A0A2-85E3786FD782}" type="presOf" srcId="{91D43F5A-02C5-4D98-8D18-C28B89D34867}" destId="{E8EF19D6-F92A-4D07-B9C5-C83357EFB228}" srcOrd="0" destOrd="0" presId="urn:microsoft.com/office/officeart/2005/8/layout/radial6"/>
    <dgm:cxn modelId="{60040FDA-6A93-4316-925F-01B3AAE50CDC}" type="presOf" srcId="{98F289E8-3B91-4859-B80C-6A538C7AD270}" destId="{AB6D5BA7-A8B2-40CF-99D4-733CF215AFC1}" srcOrd="0" destOrd="0" presId="urn:microsoft.com/office/officeart/2005/8/layout/radial6"/>
    <dgm:cxn modelId="{17546BE9-DED5-4DD2-A05D-825275CA892B}" type="presOf" srcId="{2A7170AC-8D12-46FC-8F83-8DE89D75EF5D}" destId="{A2B6B2FA-6769-4ADE-A691-26E5145E3E11}" srcOrd="0" destOrd="0" presId="urn:microsoft.com/office/officeart/2005/8/layout/radial6"/>
    <dgm:cxn modelId="{D8FDE630-BB9D-40E1-A241-A00E0AE6C09F}" type="presOf" srcId="{9902DEF7-66CF-4205-BA84-5AA6B5DE9BF8}" destId="{45A3860E-F19D-450D-9B40-D56E055E0E13}" srcOrd="0" destOrd="0" presId="urn:microsoft.com/office/officeart/2005/8/layout/radial6"/>
    <dgm:cxn modelId="{E19B9D56-97D8-4D8A-9959-0BDAC9343BBC}" srcId="{263EDF6D-5650-48D2-AE09-9FFE6B1A7777}" destId="{81337F68-E573-4BD3-8529-7D5BCE7597F9}" srcOrd="6" destOrd="0" parTransId="{0B18702B-89A7-4E85-B973-F23823B53937}" sibTransId="{1380D326-2D1F-4008-B400-EEC7B136733E}"/>
    <dgm:cxn modelId="{73C176AE-4AFE-48B6-9D8C-FE6AD053F6A7}" type="presOf" srcId="{73E6B4EC-494F-49AE-9F6D-4C45A2423DCF}" destId="{014B20AE-4FE3-4D7E-B57C-F93359229D66}" srcOrd="0" destOrd="0" presId="urn:microsoft.com/office/officeart/2005/8/layout/radial6"/>
    <dgm:cxn modelId="{E27FF57B-9A34-462F-8D8A-7BDE745758DB}" type="presOf" srcId="{263EDF6D-5650-48D2-AE09-9FFE6B1A7777}" destId="{2118FED0-5836-481F-9E66-5E0A6100A8F9}" srcOrd="0" destOrd="0" presId="urn:microsoft.com/office/officeart/2005/8/layout/radial6"/>
    <dgm:cxn modelId="{D2732417-BB97-43CA-825E-D9E8C354CEFF}" type="presOf" srcId="{87FC35CC-E0BF-440C-BC0D-1A9BEAA257DF}" destId="{5AF686E5-DB7C-467D-AF80-B165E4A36153}" srcOrd="0" destOrd="0" presId="urn:microsoft.com/office/officeart/2005/8/layout/radial6"/>
    <dgm:cxn modelId="{0BC25B86-29DB-4656-9ECF-0AF3B9712556}" type="presOf" srcId="{23338751-21A9-4595-9916-4959A1E2D516}" destId="{2645D5C4-EDF5-41E6-9D2E-F1B97D61810F}" srcOrd="0" destOrd="0" presId="urn:microsoft.com/office/officeart/2005/8/layout/radial6"/>
    <dgm:cxn modelId="{8085D134-1105-4E62-816C-C2C5D1199618}" type="presOf" srcId="{22D06953-27E5-40B1-9B71-1D59319E2459}" destId="{05577ECB-7986-4871-9AB6-0BF03301686D}" srcOrd="0" destOrd="0" presId="urn:microsoft.com/office/officeart/2005/8/layout/radial6"/>
    <dgm:cxn modelId="{9004A37C-8215-4BBE-ADFC-90145B255C4B}" srcId="{263EDF6D-5650-48D2-AE09-9FFE6B1A7777}" destId="{882B56EB-BDB2-44FF-AFDE-79B70ECC44A2}" srcOrd="1" destOrd="0" parTransId="{E96F3091-6BB4-4EC1-ADE0-303623EE3919}" sibTransId="{22D06953-27E5-40B1-9B71-1D59319E2459}"/>
    <dgm:cxn modelId="{42B2E4F5-9FC2-44CB-AD36-1DC8430DEE69}" type="presOf" srcId="{882B56EB-BDB2-44FF-AFDE-79B70ECC44A2}" destId="{C6BFFB65-0FAB-49D1-9FC4-E76B066054D5}" srcOrd="0" destOrd="0" presId="urn:microsoft.com/office/officeart/2005/8/layout/radial6"/>
    <dgm:cxn modelId="{80CC66E5-CD8C-49F6-8280-F70AD5632AEB}" type="presOf" srcId="{BDB2BF7F-7802-4A39-BC9C-0332486FD320}" destId="{829A687E-B2D0-41DB-95BE-F1DD0A16DE54}" srcOrd="0" destOrd="0" presId="urn:microsoft.com/office/officeart/2005/8/layout/radial6"/>
    <dgm:cxn modelId="{7151EE43-66E9-4669-937E-24C1CA51021A}" srcId="{23338751-21A9-4595-9916-4959A1E2D516}" destId="{263EDF6D-5650-48D2-AE09-9FFE6B1A7777}" srcOrd="0" destOrd="0" parTransId="{26C7CFDE-D7F3-4776-A45E-81A79D53EA44}" sibTransId="{01B7EE54-DD9C-4623-BF1C-BAE2D6B3C76D}"/>
    <dgm:cxn modelId="{7DAA6A76-2D99-48D8-9A28-5A62C19793E6}" srcId="{263EDF6D-5650-48D2-AE09-9FFE6B1A7777}" destId="{BDB2BF7F-7802-4A39-BC9C-0332486FD320}" srcOrd="12" destOrd="0" parTransId="{1DDA3DB7-1568-45C4-BB5C-D11513E54393}" sibTransId="{B1B82962-27F4-46E1-B1BF-FC6D7DEA2C98}"/>
    <dgm:cxn modelId="{A37C13D2-8526-459C-ACF6-A652FB2C458C}" type="presOf" srcId="{E115DBCE-4B8F-4986-A9F1-02D6A1974B48}" destId="{C7314867-47A6-434D-83E5-B91318C5CD3E}" srcOrd="0" destOrd="0" presId="urn:microsoft.com/office/officeart/2005/8/layout/radial6"/>
    <dgm:cxn modelId="{91E8F53E-7903-4C5A-ACB7-0B61AF836296}" srcId="{263EDF6D-5650-48D2-AE09-9FFE6B1A7777}" destId="{6A4C551C-A292-474F-9B3F-D55BEA6ADD45}" srcOrd="5" destOrd="0" parTransId="{36BAA33A-6C46-47B0-81EF-E56D4A33ECA6}" sibTransId="{48367778-EEEF-4B4C-89FA-096B3C4E9DA7}"/>
    <dgm:cxn modelId="{B511FA68-B24F-43B0-90AD-5CEE32654542}" srcId="{263EDF6D-5650-48D2-AE09-9FFE6B1A7777}" destId="{EC2BE990-0B52-4218-AEF0-48669206F27F}" srcOrd="7" destOrd="0" parTransId="{6AD9D676-3557-4405-819D-1B17A89579EF}" sibTransId="{6B08186A-D82B-4712-988E-532E78E0E62B}"/>
    <dgm:cxn modelId="{D7A0CF61-950D-44BB-A9D2-4101F46F3C87}" type="presOf" srcId="{2C694B9C-2345-4625-93D2-8B9C94851198}" destId="{436D99E6-95D1-4B32-97CC-77B4395DA799}" srcOrd="0" destOrd="0" presId="urn:microsoft.com/office/officeart/2005/8/layout/radial6"/>
    <dgm:cxn modelId="{EAE12E79-F16D-4AE6-890B-EE1803AB874B}" srcId="{263EDF6D-5650-48D2-AE09-9FFE6B1A7777}" destId="{0768C077-418D-4A9F-A886-DD651A727F6A}" srcOrd="3" destOrd="0" parTransId="{D75891AA-B24D-4348-B492-B9092D46CB3F}" sibTransId="{2A7170AC-8D12-46FC-8F83-8DE89D75EF5D}"/>
    <dgm:cxn modelId="{02A4A8DA-F994-4CCD-905C-80163329DADB}" srcId="{263EDF6D-5650-48D2-AE09-9FFE6B1A7777}" destId="{91D43F5A-02C5-4D98-8D18-C28B89D34867}" srcOrd="11" destOrd="0" parTransId="{16F7D38C-600C-4DA7-8CA5-DAE68B3C8377}" sibTransId="{3D2E51E4-D96D-423A-812F-00B56A160999}"/>
    <dgm:cxn modelId="{CB2BB62F-A0A8-4FA2-B10C-BC04F7F25558}" type="presOf" srcId="{3B8B870C-E136-4D29-A5B0-6EC19496CFEF}" destId="{CC819706-3B63-4F4C-8FC6-84D8B41ECF9F}" srcOrd="0" destOrd="0" presId="urn:microsoft.com/office/officeart/2005/8/layout/radial6"/>
    <dgm:cxn modelId="{FB1C52E3-306E-4764-8F34-FB03C1CE816B}" srcId="{263EDF6D-5650-48D2-AE09-9FFE6B1A7777}" destId="{9902DEF7-66CF-4205-BA84-5AA6B5DE9BF8}" srcOrd="8" destOrd="0" parTransId="{478B7CE2-A6FE-4E00-861B-D57B84265CBC}" sibTransId="{E115DBCE-4B8F-4986-A9F1-02D6A1974B48}"/>
    <dgm:cxn modelId="{08C5A95E-64DA-446D-93EE-FDE11171CF41}" type="presOf" srcId="{B1B82962-27F4-46E1-B1BF-FC6D7DEA2C98}" destId="{279D72E3-2054-427E-B8B8-140283CF5B35}" srcOrd="0" destOrd="0" presId="urn:microsoft.com/office/officeart/2005/8/layout/radial6"/>
    <dgm:cxn modelId="{4F2B7063-6909-454B-89E6-24B490C58C9B}" type="presOf" srcId="{DD30C616-AD95-49E1-96FE-8923BFC5A6A7}" destId="{D954FCB4-4599-4830-B997-E5395CCBC4A8}" srcOrd="0" destOrd="0" presId="urn:microsoft.com/office/officeart/2005/8/layout/radial6"/>
    <dgm:cxn modelId="{6BFAD841-52BA-4224-9311-2A3752B63F47}" type="presOf" srcId="{6B08186A-D82B-4712-988E-532E78E0E62B}" destId="{771A6499-7080-4A17-A6D9-20AC7A76C13D}" srcOrd="0" destOrd="0" presId="urn:microsoft.com/office/officeart/2005/8/layout/radial6"/>
    <dgm:cxn modelId="{C0C42929-3B49-488F-8D8E-1F73466E3F83}" type="presOf" srcId="{3F08CB4A-551D-4035-BF9F-E2209E7813F6}" destId="{D8C598C3-E68E-4947-8D28-2EFE1B04B267}" srcOrd="0" destOrd="0" presId="urn:microsoft.com/office/officeart/2005/8/layout/radial6"/>
    <dgm:cxn modelId="{1524EB7D-2C98-4DB4-A746-E207D50F2BA3}" srcId="{263EDF6D-5650-48D2-AE09-9FFE6B1A7777}" destId="{2C694B9C-2345-4625-93D2-8B9C94851198}" srcOrd="9" destOrd="0" parTransId="{ABC4FB92-B97E-4E15-BB83-7F1DB6C6D958}" sibTransId="{87FC35CC-E0BF-440C-BC0D-1A9BEAA257DF}"/>
    <dgm:cxn modelId="{72E4E6A6-7449-4DDD-9981-BFC4957DBC2E}" type="presOf" srcId="{0768C077-418D-4A9F-A886-DD651A727F6A}" destId="{C18D782F-49D7-4E1F-BC2F-6E176128D106}" srcOrd="0" destOrd="0" presId="urn:microsoft.com/office/officeart/2005/8/layout/radial6"/>
    <dgm:cxn modelId="{40CAC5A1-3FD2-4C3F-8B05-60B2B61917F6}" type="presOf" srcId="{8A46042F-6627-4944-A706-E3D5AB728BFD}" destId="{4FA556E2-453F-41E9-9C97-A20247EFD057}" srcOrd="0" destOrd="0" presId="urn:microsoft.com/office/officeart/2005/8/layout/radial6"/>
    <dgm:cxn modelId="{5199502A-E55F-4DB7-856A-B70DABAF2480}" type="presOf" srcId="{48367778-EEEF-4B4C-89FA-096B3C4E9DA7}" destId="{69C6C35B-7999-44C3-A22B-40B13D2D8ECD}" srcOrd="0" destOrd="0" presId="urn:microsoft.com/office/officeart/2005/8/layout/radial6"/>
    <dgm:cxn modelId="{84B1DCE9-8F18-44F2-AC14-2F0121300F3C}" type="presOf" srcId="{D308D3D4-A4B0-41F4-A958-AFAC8E8C93CC}" destId="{78635FBC-224C-4941-AC13-D3D12BE7C61B}" srcOrd="0" destOrd="0" presId="urn:microsoft.com/office/officeart/2005/8/layout/radial6"/>
    <dgm:cxn modelId="{7639A7F1-4EF4-497E-9FCE-2BC57566108A}" type="presParOf" srcId="{2645D5C4-EDF5-41E6-9D2E-F1B97D61810F}" destId="{2118FED0-5836-481F-9E66-5E0A6100A8F9}" srcOrd="0" destOrd="0" presId="urn:microsoft.com/office/officeart/2005/8/layout/radial6"/>
    <dgm:cxn modelId="{4C8B9A3A-5E0E-469D-8594-C74E6CBDE67E}" type="presParOf" srcId="{2645D5C4-EDF5-41E6-9D2E-F1B97D61810F}" destId="{CC819706-3B63-4F4C-8FC6-84D8B41ECF9F}" srcOrd="1" destOrd="0" presId="urn:microsoft.com/office/officeart/2005/8/layout/radial6"/>
    <dgm:cxn modelId="{0D7C6C9B-7691-4731-9109-A6A646883D62}" type="presParOf" srcId="{2645D5C4-EDF5-41E6-9D2E-F1B97D61810F}" destId="{4223025E-604C-4066-8B72-DA370921832D}" srcOrd="2" destOrd="0" presId="urn:microsoft.com/office/officeart/2005/8/layout/radial6"/>
    <dgm:cxn modelId="{C36CD815-CF05-4F0C-8F5A-7E6DAE424C3A}" type="presParOf" srcId="{2645D5C4-EDF5-41E6-9D2E-F1B97D61810F}" destId="{4FA556E2-453F-41E9-9C97-A20247EFD057}" srcOrd="3" destOrd="0" presId="urn:microsoft.com/office/officeart/2005/8/layout/radial6"/>
    <dgm:cxn modelId="{F71E81DC-8A73-48E1-9A63-C8C38B7CFB01}" type="presParOf" srcId="{2645D5C4-EDF5-41E6-9D2E-F1B97D61810F}" destId="{C6BFFB65-0FAB-49D1-9FC4-E76B066054D5}" srcOrd="4" destOrd="0" presId="urn:microsoft.com/office/officeart/2005/8/layout/radial6"/>
    <dgm:cxn modelId="{8DFC4E77-ED38-4A35-BECA-A99A5416D495}" type="presParOf" srcId="{2645D5C4-EDF5-41E6-9D2E-F1B97D61810F}" destId="{4798C05B-3A22-45F3-9929-77D3B3CD12CE}" srcOrd="5" destOrd="0" presId="urn:microsoft.com/office/officeart/2005/8/layout/radial6"/>
    <dgm:cxn modelId="{A0D44AE8-965F-40F5-B155-1A6D72C8CB89}" type="presParOf" srcId="{2645D5C4-EDF5-41E6-9D2E-F1B97D61810F}" destId="{05577ECB-7986-4871-9AB6-0BF03301686D}" srcOrd="6" destOrd="0" presId="urn:microsoft.com/office/officeart/2005/8/layout/radial6"/>
    <dgm:cxn modelId="{ABB9B139-1004-443B-92B8-85A6D74FBE16}" type="presParOf" srcId="{2645D5C4-EDF5-41E6-9D2E-F1B97D61810F}" destId="{014B20AE-4FE3-4D7E-B57C-F93359229D66}" srcOrd="7" destOrd="0" presId="urn:microsoft.com/office/officeart/2005/8/layout/radial6"/>
    <dgm:cxn modelId="{63545724-0ABB-44EE-8965-27E1E24D3009}" type="presParOf" srcId="{2645D5C4-EDF5-41E6-9D2E-F1B97D61810F}" destId="{15F8061C-3F0E-4BA0-A965-BAC2DB118CCD}" srcOrd="8" destOrd="0" presId="urn:microsoft.com/office/officeart/2005/8/layout/radial6"/>
    <dgm:cxn modelId="{3EC4663D-8596-42E2-A809-67EB9DCAF147}" type="presParOf" srcId="{2645D5C4-EDF5-41E6-9D2E-F1B97D61810F}" destId="{AB6D5BA7-A8B2-40CF-99D4-733CF215AFC1}" srcOrd="9" destOrd="0" presId="urn:microsoft.com/office/officeart/2005/8/layout/radial6"/>
    <dgm:cxn modelId="{8E062108-EB53-4196-9773-FDAA33D7D8EF}" type="presParOf" srcId="{2645D5C4-EDF5-41E6-9D2E-F1B97D61810F}" destId="{C18D782F-49D7-4E1F-BC2F-6E176128D106}" srcOrd="10" destOrd="0" presId="urn:microsoft.com/office/officeart/2005/8/layout/radial6"/>
    <dgm:cxn modelId="{EFCED29A-6BCA-4060-8345-8D7352F4AE13}" type="presParOf" srcId="{2645D5C4-EDF5-41E6-9D2E-F1B97D61810F}" destId="{8A4869CF-EAD5-4714-9B00-2914D26CC0AE}" srcOrd="11" destOrd="0" presId="urn:microsoft.com/office/officeart/2005/8/layout/radial6"/>
    <dgm:cxn modelId="{B80EBC05-71F4-4900-BF40-5EA0658E917A}" type="presParOf" srcId="{2645D5C4-EDF5-41E6-9D2E-F1B97D61810F}" destId="{A2B6B2FA-6769-4ADE-A691-26E5145E3E11}" srcOrd="12" destOrd="0" presId="urn:microsoft.com/office/officeart/2005/8/layout/radial6"/>
    <dgm:cxn modelId="{C8A0890D-4FAF-440E-AFDF-209BAF466468}" type="presParOf" srcId="{2645D5C4-EDF5-41E6-9D2E-F1B97D61810F}" destId="{78635FBC-224C-4941-AC13-D3D12BE7C61B}" srcOrd="13" destOrd="0" presId="urn:microsoft.com/office/officeart/2005/8/layout/radial6"/>
    <dgm:cxn modelId="{D6F75666-B404-4F10-88E5-EAA98029925F}" type="presParOf" srcId="{2645D5C4-EDF5-41E6-9D2E-F1B97D61810F}" destId="{056B7D3C-77F9-439E-AFA1-A85423B74342}" srcOrd="14" destOrd="0" presId="urn:microsoft.com/office/officeart/2005/8/layout/radial6"/>
    <dgm:cxn modelId="{E7A78603-79B7-42CE-B330-4F0EED685073}" type="presParOf" srcId="{2645D5C4-EDF5-41E6-9D2E-F1B97D61810F}" destId="{D954FCB4-4599-4830-B997-E5395CCBC4A8}" srcOrd="15" destOrd="0" presId="urn:microsoft.com/office/officeart/2005/8/layout/radial6"/>
    <dgm:cxn modelId="{F18DE8D8-1D5E-4550-B228-AA1CC7EAA547}" type="presParOf" srcId="{2645D5C4-EDF5-41E6-9D2E-F1B97D61810F}" destId="{A533CFAB-0590-4F14-817B-745A16C51E47}" srcOrd="16" destOrd="0" presId="urn:microsoft.com/office/officeart/2005/8/layout/radial6"/>
    <dgm:cxn modelId="{8DBE3B49-8FEA-4AAF-A4A8-D2649A5F5354}" type="presParOf" srcId="{2645D5C4-EDF5-41E6-9D2E-F1B97D61810F}" destId="{EB4C390D-0622-4DD4-807E-7FD84B6F683E}" srcOrd="17" destOrd="0" presId="urn:microsoft.com/office/officeart/2005/8/layout/radial6"/>
    <dgm:cxn modelId="{6064B7D4-EB54-49A8-BC17-A1CE1299EC10}" type="presParOf" srcId="{2645D5C4-EDF5-41E6-9D2E-F1B97D61810F}" destId="{69C6C35B-7999-44C3-A22B-40B13D2D8ECD}" srcOrd="18" destOrd="0" presId="urn:microsoft.com/office/officeart/2005/8/layout/radial6"/>
    <dgm:cxn modelId="{957735F9-9311-4349-B8B5-E44B9EDB83CB}" type="presParOf" srcId="{2645D5C4-EDF5-41E6-9D2E-F1B97D61810F}" destId="{D6198AA0-93B7-4B01-812A-5C933CE08664}" srcOrd="19" destOrd="0" presId="urn:microsoft.com/office/officeart/2005/8/layout/radial6"/>
    <dgm:cxn modelId="{7FE0BD5D-A769-47C5-B82B-132093529E24}" type="presParOf" srcId="{2645D5C4-EDF5-41E6-9D2E-F1B97D61810F}" destId="{F73B5BB9-8491-4683-844E-DD39D42CF630}" srcOrd="20" destOrd="0" presId="urn:microsoft.com/office/officeart/2005/8/layout/radial6"/>
    <dgm:cxn modelId="{14CF72D0-B78D-4AB1-87FE-4CA95FD4D56A}" type="presParOf" srcId="{2645D5C4-EDF5-41E6-9D2E-F1B97D61810F}" destId="{F7AD471D-BF6A-4CCE-A500-D9710C9316C7}" srcOrd="21" destOrd="0" presId="urn:microsoft.com/office/officeart/2005/8/layout/radial6"/>
    <dgm:cxn modelId="{A79E093F-39BF-468A-B44E-A4674F8B3DD6}" type="presParOf" srcId="{2645D5C4-EDF5-41E6-9D2E-F1B97D61810F}" destId="{97A05CAE-EE92-45DA-B7C4-54A396343488}" srcOrd="22" destOrd="0" presId="urn:microsoft.com/office/officeart/2005/8/layout/radial6"/>
    <dgm:cxn modelId="{674392C3-12C1-472B-B006-6CE01078D2B6}" type="presParOf" srcId="{2645D5C4-EDF5-41E6-9D2E-F1B97D61810F}" destId="{D791B608-E93D-4982-994A-71152A1E6EC2}" srcOrd="23" destOrd="0" presId="urn:microsoft.com/office/officeart/2005/8/layout/radial6"/>
    <dgm:cxn modelId="{723C3607-DAD4-4714-8B87-0EB10DBF40F5}" type="presParOf" srcId="{2645D5C4-EDF5-41E6-9D2E-F1B97D61810F}" destId="{771A6499-7080-4A17-A6D9-20AC7A76C13D}" srcOrd="24" destOrd="0" presId="urn:microsoft.com/office/officeart/2005/8/layout/radial6"/>
    <dgm:cxn modelId="{0EDA0543-1584-426E-B6ED-9916F66F3631}" type="presParOf" srcId="{2645D5C4-EDF5-41E6-9D2E-F1B97D61810F}" destId="{45A3860E-F19D-450D-9B40-D56E055E0E13}" srcOrd="25" destOrd="0" presId="urn:microsoft.com/office/officeart/2005/8/layout/radial6"/>
    <dgm:cxn modelId="{B715FBB0-7F6A-4BBB-B487-F4B061EADD14}" type="presParOf" srcId="{2645D5C4-EDF5-41E6-9D2E-F1B97D61810F}" destId="{7697FEE2-A181-47C3-A86E-7550B9CCDE0D}" srcOrd="26" destOrd="0" presId="urn:microsoft.com/office/officeart/2005/8/layout/radial6"/>
    <dgm:cxn modelId="{7EB1C074-3918-490E-9278-140944137178}" type="presParOf" srcId="{2645D5C4-EDF5-41E6-9D2E-F1B97D61810F}" destId="{C7314867-47A6-434D-83E5-B91318C5CD3E}" srcOrd="27" destOrd="0" presId="urn:microsoft.com/office/officeart/2005/8/layout/radial6"/>
    <dgm:cxn modelId="{47734340-4FAF-4032-AD0A-BD3A041AE0F5}" type="presParOf" srcId="{2645D5C4-EDF5-41E6-9D2E-F1B97D61810F}" destId="{436D99E6-95D1-4B32-97CC-77B4395DA799}" srcOrd="28" destOrd="0" presId="urn:microsoft.com/office/officeart/2005/8/layout/radial6"/>
    <dgm:cxn modelId="{588ED262-9158-47ED-A6A1-0EEE3172D355}" type="presParOf" srcId="{2645D5C4-EDF5-41E6-9D2E-F1B97D61810F}" destId="{E707F577-0252-426A-BE39-46B4442E14BA}" srcOrd="29" destOrd="0" presId="urn:microsoft.com/office/officeart/2005/8/layout/radial6"/>
    <dgm:cxn modelId="{68EAEE2B-F975-4023-8181-653787979909}" type="presParOf" srcId="{2645D5C4-EDF5-41E6-9D2E-F1B97D61810F}" destId="{5AF686E5-DB7C-467D-AF80-B165E4A36153}" srcOrd="30" destOrd="0" presId="urn:microsoft.com/office/officeart/2005/8/layout/radial6"/>
    <dgm:cxn modelId="{6112191B-46DD-4853-B623-845021FD9887}" type="presParOf" srcId="{2645D5C4-EDF5-41E6-9D2E-F1B97D61810F}" destId="{DA7D45AA-8D10-42B4-B83B-B76E97067BBA}" srcOrd="31" destOrd="0" presId="urn:microsoft.com/office/officeart/2005/8/layout/radial6"/>
    <dgm:cxn modelId="{27484C95-F6E0-4EF6-90B2-243D334573B1}" type="presParOf" srcId="{2645D5C4-EDF5-41E6-9D2E-F1B97D61810F}" destId="{7C979820-F3C1-4704-A730-9E4B4C578194}" srcOrd="32" destOrd="0" presId="urn:microsoft.com/office/officeart/2005/8/layout/radial6"/>
    <dgm:cxn modelId="{9607ED01-2FCF-4AFE-8F50-4C60BC889F1C}" type="presParOf" srcId="{2645D5C4-EDF5-41E6-9D2E-F1B97D61810F}" destId="{D8C598C3-E68E-4947-8D28-2EFE1B04B267}" srcOrd="33" destOrd="0" presId="urn:microsoft.com/office/officeart/2005/8/layout/radial6"/>
    <dgm:cxn modelId="{6DF536C7-5F45-4F74-991F-FEBD74C12098}" type="presParOf" srcId="{2645D5C4-EDF5-41E6-9D2E-F1B97D61810F}" destId="{E8EF19D6-F92A-4D07-B9C5-C83357EFB228}" srcOrd="34" destOrd="0" presId="urn:microsoft.com/office/officeart/2005/8/layout/radial6"/>
    <dgm:cxn modelId="{E3C77489-52E4-42EF-9646-87AB963FC9E8}" type="presParOf" srcId="{2645D5C4-EDF5-41E6-9D2E-F1B97D61810F}" destId="{7E6CA575-2ED5-4F89-B662-8ECD40FE15E5}" srcOrd="35" destOrd="0" presId="urn:microsoft.com/office/officeart/2005/8/layout/radial6"/>
    <dgm:cxn modelId="{98959FDB-7C54-4A92-AA88-BFFBCC79B853}" type="presParOf" srcId="{2645D5C4-EDF5-41E6-9D2E-F1B97D61810F}" destId="{0B60FAB1-C4C7-443C-8386-AE6F8519D0F3}" srcOrd="36" destOrd="0" presId="urn:microsoft.com/office/officeart/2005/8/layout/radial6"/>
    <dgm:cxn modelId="{FBCE109D-DDD4-43F1-9140-906BA69E9621}" type="presParOf" srcId="{2645D5C4-EDF5-41E6-9D2E-F1B97D61810F}" destId="{829A687E-B2D0-41DB-95BE-F1DD0A16DE54}" srcOrd="37" destOrd="0" presId="urn:microsoft.com/office/officeart/2005/8/layout/radial6"/>
    <dgm:cxn modelId="{B460AE5A-3515-4296-BFDD-E1A434A512CA}" type="presParOf" srcId="{2645D5C4-EDF5-41E6-9D2E-F1B97D61810F}" destId="{E7514BDD-6034-40B0-AC6D-28610A9CE73E}" srcOrd="38" destOrd="0" presId="urn:microsoft.com/office/officeart/2005/8/layout/radial6"/>
    <dgm:cxn modelId="{EDF1F063-1E6F-492B-907D-1091CCE8D80B}" type="presParOf" srcId="{2645D5C4-EDF5-41E6-9D2E-F1B97D61810F}" destId="{279D72E3-2054-427E-B8B8-140283CF5B35}" srcOrd="39"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EE1145E-25E3-4063-BE82-A9372B4FDBA3}" type="doc">
      <dgm:prSet loTypeId="urn:microsoft.com/office/officeart/2005/8/layout/default" loCatId="list" qsTypeId="urn:microsoft.com/office/officeart/2005/8/quickstyle/3d1" qsCatId="3D" csTypeId="urn:microsoft.com/office/officeart/2005/8/colors/accent5_2" csCatId="accent5" phldr="1"/>
      <dgm:spPr/>
      <dgm:t>
        <a:bodyPr/>
        <a:lstStyle/>
        <a:p>
          <a:endParaRPr lang="en-US"/>
        </a:p>
      </dgm:t>
    </dgm:pt>
    <dgm:pt modelId="{F7BF1A9C-2518-4570-A826-A305050DBB74}">
      <dgm:prSet phldrT="[Text]" custT="1"/>
      <dgm:spPr/>
      <dgm:t>
        <a:bodyPr/>
        <a:lstStyle/>
        <a:p>
          <a:r>
            <a:rPr lang="en-US" sz="2800" b="1" dirty="0" smtClean="0">
              <a:solidFill>
                <a:schemeClr val="tx1"/>
              </a:solidFill>
            </a:rPr>
            <a:t>*</a:t>
          </a:r>
          <a:r>
            <a:rPr lang="en-US" sz="2300" b="1" dirty="0" smtClean="0"/>
            <a:t>Knowledgebase</a:t>
          </a:r>
          <a:endParaRPr lang="en-US" sz="2300" b="1" dirty="0"/>
        </a:p>
      </dgm:t>
    </dgm:pt>
    <dgm:pt modelId="{AEDDE67D-DD5C-4B67-A200-3A29D4D308E6}" type="parTrans" cxnId="{4DD530B6-6023-476A-92DF-0A27306C254D}">
      <dgm:prSet/>
      <dgm:spPr/>
      <dgm:t>
        <a:bodyPr/>
        <a:lstStyle/>
        <a:p>
          <a:endParaRPr lang="en-US"/>
        </a:p>
      </dgm:t>
    </dgm:pt>
    <dgm:pt modelId="{EEBAED08-D454-421A-8911-94DEDB9276A5}" type="sibTrans" cxnId="{4DD530B6-6023-476A-92DF-0A27306C254D}">
      <dgm:prSet/>
      <dgm:spPr/>
      <dgm:t>
        <a:bodyPr/>
        <a:lstStyle/>
        <a:p>
          <a:endParaRPr lang="en-US"/>
        </a:p>
      </dgm:t>
    </dgm:pt>
    <dgm:pt modelId="{B55E7DDF-3C02-4A98-95EF-816013E126FD}">
      <dgm:prSet phldrT="[Text]" custT="1"/>
      <dgm:spPr/>
      <dgm:t>
        <a:bodyPr/>
        <a:lstStyle/>
        <a:p>
          <a:r>
            <a:rPr lang="en-US" sz="2300" b="1" dirty="0" smtClean="0"/>
            <a:t>Field Level Help</a:t>
          </a:r>
          <a:endParaRPr lang="en-US" sz="2300" b="1" dirty="0"/>
        </a:p>
      </dgm:t>
    </dgm:pt>
    <dgm:pt modelId="{52F9AB56-5B54-4D24-B5ED-D656A69BEBDB}" type="parTrans" cxnId="{C38A8396-5229-42F0-8B69-85059CA526AD}">
      <dgm:prSet/>
      <dgm:spPr/>
      <dgm:t>
        <a:bodyPr/>
        <a:lstStyle/>
        <a:p>
          <a:endParaRPr lang="en-US"/>
        </a:p>
      </dgm:t>
    </dgm:pt>
    <dgm:pt modelId="{2244E62E-6D3E-4E65-B1FE-014877A2318D}" type="sibTrans" cxnId="{C38A8396-5229-42F0-8B69-85059CA526AD}">
      <dgm:prSet/>
      <dgm:spPr/>
      <dgm:t>
        <a:bodyPr/>
        <a:lstStyle/>
        <a:p>
          <a:endParaRPr lang="en-US"/>
        </a:p>
      </dgm:t>
    </dgm:pt>
    <dgm:pt modelId="{94C27B23-1BA2-4441-AF27-6C0D4099379F}">
      <dgm:prSet phldrT="[Text]" custT="1"/>
      <dgm:spPr/>
      <dgm:t>
        <a:bodyPr/>
        <a:lstStyle/>
        <a:p>
          <a:r>
            <a:rPr lang="en-US" sz="2300" b="1" dirty="0" smtClean="0">
              <a:solidFill>
                <a:schemeClr val="tx1"/>
              </a:solidFill>
            </a:rPr>
            <a:t>*</a:t>
          </a:r>
          <a:r>
            <a:rPr lang="en-US" sz="2300" b="1" dirty="0" smtClean="0"/>
            <a:t>Web-based Training</a:t>
          </a:r>
          <a:endParaRPr lang="en-US" sz="2300" b="1" dirty="0"/>
        </a:p>
      </dgm:t>
    </dgm:pt>
    <dgm:pt modelId="{0F11D2DA-6218-48B4-9904-576AB1101C24}" type="parTrans" cxnId="{FD8BF9AA-3EA1-422B-A94D-8DFF72C667CD}">
      <dgm:prSet/>
      <dgm:spPr/>
      <dgm:t>
        <a:bodyPr/>
        <a:lstStyle/>
        <a:p>
          <a:endParaRPr lang="en-US"/>
        </a:p>
      </dgm:t>
    </dgm:pt>
    <dgm:pt modelId="{39F4EE6D-68EC-4AFD-97E1-AC591FF88089}" type="sibTrans" cxnId="{FD8BF9AA-3EA1-422B-A94D-8DFF72C667CD}">
      <dgm:prSet/>
      <dgm:spPr/>
      <dgm:t>
        <a:bodyPr/>
        <a:lstStyle/>
        <a:p>
          <a:endParaRPr lang="en-US"/>
        </a:p>
      </dgm:t>
    </dgm:pt>
    <dgm:pt modelId="{777753F5-D6B9-428B-8295-CF7DE320DA5B}">
      <dgm:prSet phldrT="[Text]" custT="1"/>
      <dgm:spPr/>
      <dgm:t>
        <a:bodyPr/>
        <a:lstStyle/>
        <a:p>
          <a:r>
            <a:rPr lang="en-US" sz="2300" b="1" dirty="0" smtClean="0">
              <a:solidFill>
                <a:schemeClr val="tx1"/>
              </a:solidFill>
            </a:rPr>
            <a:t>*</a:t>
          </a:r>
          <a:r>
            <a:rPr lang="en-US" sz="2300" b="1" dirty="0" smtClean="0"/>
            <a:t>www.quantrax.com </a:t>
          </a:r>
          <a:br>
            <a:rPr lang="en-US" sz="2300" b="1" dirty="0" smtClean="0"/>
          </a:br>
          <a:r>
            <a:rPr lang="en-US" sz="2300" b="1" dirty="0" smtClean="0"/>
            <a:t>    (For Our Clients)</a:t>
          </a:r>
          <a:endParaRPr lang="en-US" sz="2300" b="1" dirty="0"/>
        </a:p>
      </dgm:t>
    </dgm:pt>
    <dgm:pt modelId="{533D644B-0A22-489A-82FB-8BB62DA8BC1C}" type="sibTrans" cxnId="{04A48243-4C2D-4A61-8424-7816579AD068}">
      <dgm:prSet/>
      <dgm:spPr/>
      <dgm:t>
        <a:bodyPr/>
        <a:lstStyle/>
        <a:p>
          <a:endParaRPr lang="en-US"/>
        </a:p>
      </dgm:t>
    </dgm:pt>
    <dgm:pt modelId="{BBAD4322-8EC5-4984-86C1-773979446B45}" type="parTrans" cxnId="{04A48243-4C2D-4A61-8424-7816579AD068}">
      <dgm:prSet/>
      <dgm:spPr/>
      <dgm:t>
        <a:bodyPr/>
        <a:lstStyle/>
        <a:p>
          <a:endParaRPr lang="en-US"/>
        </a:p>
      </dgm:t>
    </dgm:pt>
    <dgm:pt modelId="{8B9858B7-8034-44E5-9DAF-58F27598E131}" type="pres">
      <dgm:prSet presAssocID="{4EE1145E-25E3-4063-BE82-A9372B4FDBA3}" presName="diagram" presStyleCnt="0">
        <dgm:presLayoutVars>
          <dgm:dir/>
          <dgm:resizeHandles val="exact"/>
        </dgm:presLayoutVars>
      </dgm:prSet>
      <dgm:spPr/>
      <dgm:t>
        <a:bodyPr/>
        <a:lstStyle/>
        <a:p>
          <a:endParaRPr lang="en-US"/>
        </a:p>
      </dgm:t>
    </dgm:pt>
    <dgm:pt modelId="{73325043-C4D2-443E-9272-927E43FD1AD1}" type="pres">
      <dgm:prSet presAssocID="{F7BF1A9C-2518-4570-A826-A305050DBB74}" presName="node" presStyleLbl="node1" presStyleIdx="0" presStyleCnt="4" custLinFactNeighborX="-26" custLinFactNeighborY="-1068">
        <dgm:presLayoutVars>
          <dgm:bulletEnabled val="1"/>
        </dgm:presLayoutVars>
      </dgm:prSet>
      <dgm:spPr/>
      <dgm:t>
        <a:bodyPr/>
        <a:lstStyle/>
        <a:p>
          <a:endParaRPr lang="en-US"/>
        </a:p>
      </dgm:t>
    </dgm:pt>
    <dgm:pt modelId="{6E78DCDF-0D81-4F45-BA1F-6C4C4DCF23F8}" type="pres">
      <dgm:prSet presAssocID="{EEBAED08-D454-421A-8911-94DEDB9276A5}" presName="sibTrans" presStyleCnt="0"/>
      <dgm:spPr/>
    </dgm:pt>
    <dgm:pt modelId="{118793C7-BCEB-47C2-B8E5-6383C0EA568B}" type="pres">
      <dgm:prSet presAssocID="{B55E7DDF-3C02-4A98-95EF-816013E126FD}" presName="node" presStyleLbl="node1" presStyleIdx="1" presStyleCnt="4" custLinFactY="17086" custLinFactNeighborX="251" custLinFactNeighborY="100000">
        <dgm:presLayoutVars>
          <dgm:bulletEnabled val="1"/>
        </dgm:presLayoutVars>
      </dgm:prSet>
      <dgm:spPr/>
      <dgm:t>
        <a:bodyPr/>
        <a:lstStyle/>
        <a:p>
          <a:endParaRPr lang="en-US"/>
        </a:p>
      </dgm:t>
    </dgm:pt>
    <dgm:pt modelId="{7B3E3055-EF76-412D-B2D0-A8D98310C1F4}" type="pres">
      <dgm:prSet presAssocID="{2244E62E-6D3E-4E65-B1FE-014877A2318D}" presName="sibTrans" presStyleCnt="0"/>
      <dgm:spPr/>
    </dgm:pt>
    <dgm:pt modelId="{5086E7A2-E1CF-4C4D-B15C-786B248D4D31}" type="pres">
      <dgm:prSet presAssocID="{94C27B23-1BA2-4441-AF27-6C0D4099379F}" presName="node" presStyleLbl="node1" presStyleIdx="2" presStyleCnt="4">
        <dgm:presLayoutVars>
          <dgm:bulletEnabled val="1"/>
        </dgm:presLayoutVars>
      </dgm:prSet>
      <dgm:spPr/>
      <dgm:t>
        <a:bodyPr/>
        <a:lstStyle/>
        <a:p>
          <a:endParaRPr lang="en-US"/>
        </a:p>
      </dgm:t>
    </dgm:pt>
    <dgm:pt modelId="{85038321-65E8-473A-B1B9-5A2920FC8118}" type="pres">
      <dgm:prSet presAssocID="{39F4EE6D-68EC-4AFD-97E1-AC591FF88089}" presName="sibTrans" presStyleCnt="0"/>
      <dgm:spPr/>
    </dgm:pt>
    <dgm:pt modelId="{EF163543-681F-4847-8AAC-44F574928520}" type="pres">
      <dgm:prSet presAssocID="{777753F5-D6B9-428B-8295-CF7DE320DA5B}" presName="node" presStyleLbl="node1" presStyleIdx="3" presStyleCnt="4" custLinFactY="-17735" custLinFactNeighborX="-2374" custLinFactNeighborY="-100000">
        <dgm:presLayoutVars>
          <dgm:bulletEnabled val="1"/>
        </dgm:presLayoutVars>
      </dgm:prSet>
      <dgm:spPr/>
      <dgm:t>
        <a:bodyPr/>
        <a:lstStyle/>
        <a:p>
          <a:endParaRPr lang="en-US"/>
        </a:p>
      </dgm:t>
    </dgm:pt>
  </dgm:ptLst>
  <dgm:cxnLst>
    <dgm:cxn modelId="{4A47A48D-52C5-45B1-AADA-A81F74DF7F29}" type="presOf" srcId="{777753F5-D6B9-428B-8295-CF7DE320DA5B}" destId="{EF163543-681F-4847-8AAC-44F574928520}" srcOrd="0" destOrd="0" presId="urn:microsoft.com/office/officeart/2005/8/layout/default"/>
    <dgm:cxn modelId="{715C20A9-3031-4673-B32F-4D3F8E263703}" type="presOf" srcId="{B55E7DDF-3C02-4A98-95EF-816013E126FD}" destId="{118793C7-BCEB-47C2-B8E5-6383C0EA568B}" srcOrd="0" destOrd="0" presId="urn:microsoft.com/office/officeart/2005/8/layout/default"/>
    <dgm:cxn modelId="{5E2F2B14-2869-4CA6-8AB1-F8EF5461AA9E}" type="presOf" srcId="{94C27B23-1BA2-4441-AF27-6C0D4099379F}" destId="{5086E7A2-E1CF-4C4D-B15C-786B248D4D31}" srcOrd="0" destOrd="0" presId="urn:microsoft.com/office/officeart/2005/8/layout/default"/>
    <dgm:cxn modelId="{FD8BF9AA-3EA1-422B-A94D-8DFF72C667CD}" srcId="{4EE1145E-25E3-4063-BE82-A9372B4FDBA3}" destId="{94C27B23-1BA2-4441-AF27-6C0D4099379F}" srcOrd="2" destOrd="0" parTransId="{0F11D2DA-6218-48B4-9904-576AB1101C24}" sibTransId="{39F4EE6D-68EC-4AFD-97E1-AC591FF88089}"/>
    <dgm:cxn modelId="{48329489-EB56-48E1-8F6B-7ED28CF000AA}" type="presOf" srcId="{4EE1145E-25E3-4063-BE82-A9372B4FDBA3}" destId="{8B9858B7-8034-44E5-9DAF-58F27598E131}" srcOrd="0" destOrd="0" presId="urn:microsoft.com/office/officeart/2005/8/layout/default"/>
    <dgm:cxn modelId="{C38A8396-5229-42F0-8B69-85059CA526AD}" srcId="{4EE1145E-25E3-4063-BE82-A9372B4FDBA3}" destId="{B55E7DDF-3C02-4A98-95EF-816013E126FD}" srcOrd="1" destOrd="0" parTransId="{52F9AB56-5B54-4D24-B5ED-D656A69BEBDB}" sibTransId="{2244E62E-6D3E-4E65-B1FE-014877A2318D}"/>
    <dgm:cxn modelId="{04A48243-4C2D-4A61-8424-7816579AD068}" srcId="{4EE1145E-25E3-4063-BE82-A9372B4FDBA3}" destId="{777753F5-D6B9-428B-8295-CF7DE320DA5B}" srcOrd="3" destOrd="0" parTransId="{BBAD4322-8EC5-4984-86C1-773979446B45}" sibTransId="{533D644B-0A22-489A-82FB-8BB62DA8BC1C}"/>
    <dgm:cxn modelId="{4DD530B6-6023-476A-92DF-0A27306C254D}" srcId="{4EE1145E-25E3-4063-BE82-A9372B4FDBA3}" destId="{F7BF1A9C-2518-4570-A826-A305050DBB74}" srcOrd="0" destOrd="0" parTransId="{AEDDE67D-DD5C-4B67-A200-3A29D4D308E6}" sibTransId="{EEBAED08-D454-421A-8911-94DEDB9276A5}"/>
    <dgm:cxn modelId="{92F24444-A02A-4F7F-811C-2B8BEFFC9DC8}" type="presOf" srcId="{F7BF1A9C-2518-4570-A826-A305050DBB74}" destId="{73325043-C4D2-443E-9272-927E43FD1AD1}" srcOrd="0" destOrd="0" presId="urn:microsoft.com/office/officeart/2005/8/layout/default"/>
    <dgm:cxn modelId="{260087BE-40E1-4B2D-A03F-CF79942C501E}" type="presParOf" srcId="{8B9858B7-8034-44E5-9DAF-58F27598E131}" destId="{73325043-C4D2-443E-9272-927E43FD1AD1}" srcOrd="0" destOrd="0" presId="urn:microsoft.com/office/officeart/2005/8/layout/default"/>
    <dgm:cxn modelId="{CDB53DB2-093D-4024-82E5-1DFE5037D46E}" type="presParOf" srcId="{8B9858B7-8034-44E5-9DAF-58F27598E131}" destId="{6E78DCDF-0D81-4F45-BA1F-6C4C4DCF23F8}" srcOrd="1" destOrd="0" presId="urn:microsoft.com/office/officeart/2005/8/layout/default"/>
    <dgm:cxn modelId="{014AC7D8-11B0-49D7-88D4-73DEB68C602C}" type="presParOf" srcId="{8B9858B7-8034-44E5-9DAF-58F27598E131}" destId="{118793C7-BCEB-47C2-B8E5-6383C0EA568B}" srcOrd="2" destOrd="0" presId="urn:microsoft.com/office/officeart/2005/8/layout/default"/>
    <dgm:cxn modelId="{615E5D7A-6771-4B28-BB4B-5FA3562ACCDD}" type="presParOf" srcId="{8B9858B7-8034-44E5-9DAF-58F27598E131}" destId="{7B3E3055-EF76-412D-B2D0-A8D98310C1F4}" srcOrd="3" destOrd="0" presId="urn:microsoft.com/office/officeart/2005/8/layout/default"/>
    <dgm:cxn modelId="{25120DAE-1FCB-405A-8E9C-BB244FA05ADF}" type="presParOf" srcId="{8B9858B7-8034-44E5-9DAF-58F27598E131}" destId="{5086E7A2-E1CF-4C4D-B15C-786B248D4D31}" srcOrd="4" destOrd="0" presId="urn:microsoft.com/office/officeart/2005/8/layout/default"/>
    <dgm:cxn modelId="{E52AE6AC-80E2-441A-B2BE-F628A6620ED3}" type="presParOf" srcId="{8B9858B7-8034-44E5-9DAF-58F27598E131}" destId="{85038321-65E8-473A-B1B9-5A2920FC8118}" srcOrd="5" destOrd="0" presId="urn:microsoft.com/office/officeart/2005/8/layout/default"/>
    <dgm:cxn modelId="{948C1EC7-B73F-4580-AB2B-7162C66136BD}" type="presParOf" srcId="{8B9858B7-8034-44E5-9DAF-58F27598E131}" destId="{EF163543-681F-4847-8AAC-44F574928520}"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B89F06-D2EC-494F-9CB5-774BA0820AC0}">
      <dsp:nvSpPr>
        <dsp:cNvPr id="0" name=""/>
        <dsp:cNvSpPr/>
      </dsp:nvSpPr>
      <dsp:spPr>
        <a:xfrm>
          <a:off x="1991359" y="40639"/>
          <a:ext cx="2113280" cy="2113280"/>
        </a:xfrm>
        <a:prstGeom prst="ellipse">
          <a:avLst/>
        </a:prstGeom>
        <a:gradFill rotWithShape="0">
          <a:gsLst>
            <a:gs pos="0">
              <a:schemeClr val="accent5">
                <a:shade val="80000"/>
                <a:alpha val="50000"/>
                <a:hueOff val="0"/>
                <a:satOff val="0"/>
                <a:lumOff val="0"/>
                <a:alphaOff val="0"/>
                <a:shade val="51000"/>
                <a:satMod val="130000"/>
              </a:schemeClr>
            </a:gs>
            <a:gs pos="80000">
              <a:schemeClr val="accent5">
                <a:shade val="80000"/>
                <a:alpha val="50000"/>
                <a:hueOff val="0"/>
                <a:satOff val="0"/>
                <a:lumOff val="0"/>
                <a:alphaOff val="0"/>
                <a:shade val="93000"/>
                <a:satMod val="130000"/>
              </a:schemeClr>
            </a:gs>
            <a:gs pos="100000">
              <a:schemeClr val="accent5">
                <a:shade val="80000"/>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2235200" y="325119"/>
        <a:ext cx="1625600" cy="670560"/>
      </dsp:txXfrm>
    </dsp:sp>
    <dsp:sp modelId="{0FFD6D94-D504-43E1-B1F5-EB28E0C3AAE4}">
      <dsp:nvSpPr>
        <dsp:cNvPr id="0" name=""/>
        <dsp:cNvSpPr/>
      </dsp:nvSpPr>
      <dsp:spPr>
        <a:xfrm>
          <a:off x="2889985" y="975359"/>
          <a:ext cx="2113280" cy="2113280"/>
        </a:xfrm>
        <a:prstGeom prst="ellipse">
          <a:avLst/>
        </a:prstGeom>
        <a:gradFill rotWithShape="0">
          <a:gsLst>
            <a:gs pos="0">
              <a:schemeClr val="accent5">
                <a:shade val="80000"/>
                <a:alpha val="50000"/>
                <a:hueOff val="68408"/>
                <a:satOff val="-746"/>
                <a:lumOff val="8526"/>
                <a:alphaOff val="0"/>
                <a:shade val="51000"/>
                <a:satMod val="130000"/>
              </a:schemeClr>
            </a:gs>
            <a:gs pos="80000">
              <a:schemeClr val="accent5">
                <a:shade val="80000"/>
                <a:alpha val="50000"/>
                <a:hueOff val="68408"/>
                <a:satOff val="-746"/>
                <a:lumOff val="8526"/>
                <a:alphaOff val="0"/>
                <a:shade val="93000"/>
                <a:satMod val="130000"/>
              </a:schemeClr>
            </a:gs>
            <a:gs pos="100000">
              <a:schemeClr val="accent5">
                <a:shade val="80000"/>
                <a:alpha val="50000"/>
                <a:hueOff val="68408"/>
                <a:satOff val="-746"/>
                <a:lumOff val="85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4027905" y="1219200"/>
        <a:ext cx="812800" cy="1625600"/>
      </dsp:txXfrm>
    </dsp:sp>
    <dsp:sp modelId="{B7FE039B-44B0-499C-A891-085B6AC66AD8}">
      <dsp:nvSpPr>
        <dsp:cNvPr id="0" name=""/>
        <dsp:cNvSpPr/>
      </dsp:nvSpPr>
      <dsp:spPr>
        <a:xfrm>
          <a:off x="1991359" y="1910080"/>
          <a:ext cx="2113280" cy="2113280"/>
        </a:xfrm>
        <a:prstGeom prst="ellipse">
          <a:avLst/>
        </a:prstGeom>
        <a:gradFill rotWithShape="0">
          <a:gsLst>
            <a:gs pos="0">
              <a:schemeClr val="accent5">
                <a:shade val="80000"/>
                <a:alpha val="50000"/>
                <a:hueOff val="136816"/>
                <a:satOff val="-1492"/>
                <a:lumOff val="17053"/>
                <a:alphaOff val="0"/>
                <a:shade val="51000"/>
                <a:satMod val="130000"/>
              </a:schemeClr>
            </a:gs>
            <a:gs pos="80000">
              <a:schemeClr val="accent5">
                <a:shade val="80000"/>
                <a:alpha val="50000"/>
                <a:hueOff val="136816"/>
                <a:satOff val="-1492"/>
                <a:lumOff val="17053"/>
                <a:alphaOff val="0"/>
                <a:shade val="93000"/>
                <a:satMod val="130000"/>
              </a:schemeClr>
            </a:gs>
            <a:gs pos="100000">
              <a:schemeClr val="accent5">
                <a:shade val="80000"/>
                <a:alpha val="50000"/>
                <a:hueOff val="136816"/>
                <a:satOff val="-1492"/>
                <a:lumOff val="1705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a:t>
          </a:r>
          <a:endParaRPr lang="en-US" sz="2000" b="1" kern="1200" dirty="0">
            <a:solidFill>
              <a:schemeClr val="bg1"/>
            </a:solidFill>
            <a:latin typeface="Arial" pitchFamily="34" charset="0"/>
            <a:cs typeface="Arial" pitchFamily="34" charset="0"/>
          </a:endParaRPr>
        </a:p>
      </dsp:txBody>
      <dsp:txXfrm>
        <a:off x="2235200" y="3068320"/>
        <a:ext cx="1625600" cy="670560"/>
      </dsp:txXfrm>
    </dsp:sp>
    <dsp:sp modelId="{F959F340-90A6-41FB-BFE3-030214645FDD}">
      <dsp:nvSpPr>
        <dsp:cNvPr id="0" name=""/>
        <dsp:cNvSpPr/>
      </dsp:nvSpPr>
      <dsp:spPr>
        <a:xfrm>
          <a:off x="1056640" y="975359"/>
          <a:ext cx="2113280" cy="2113280"/>
        </a:xfrm>
        <a:prstGeom prst="ellipse">
          <a:avLst/>
        </a:prstGeom>
        <a:gradFill rotWithShape="0">
          <a:gsLst>
            <a:gs pos="0">
              <a:schemeClr val="accent5">
                <a:shade val="80000"/>
                <a:alpha val="50000"/>
                <a:hueOff val="205224"/>
                <a:satOff val="-2238"/>
                <a:lumOff val="25579"/>
                <a:alphaOff val="0"/>
                <a:shade val="51000"/>
                <a:satMod val="130000"/>
              </a:schemeClr>
            </a:gs>
            <a:gs pos="80000">
              <a:schemeClr val="accent5">
                <a:shade val="80000"/>
                <a:alpha val="50000"/>
                <a:hueOff val="205224"/>
                <a:satOff val="-2238"/>
                <a:lumOff val="25579"/>
                <a:alphaOff val="0"/>
                <a:shade val="93000"/>
                <a:satMod val="130000"/>
              </a:schemeClr>
            </a:gs>
            <a:gs pos="100000">
              <a:schemeClr val="accent5">
                <a:shade val="80000"/>
                <a:alpha val="5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rial" pitchFamily="34" charset="0"/>
              <a:cs typeface="Arial" pitchFamily="34" charset="0"/>
            </a:rPr>
            <a:t>Add Text </a:t>
          </a:r>
          <a:endParaRPr lang="en-US" sz="2000" b="1" kern="1200" dirty="0">
            <a:solidFill>
              <a:schemeClr val="bg1"/>
            </a:solidFill>
            <a:latin typeface="Arial" pitchFamily="34" charset="0"/>
            <a:cs typeface="Arial" pitchFamily="34" charset="0"/>
          </a:endParaRPr>
        </a:p>
      </dsp:txBody>
      <dsp:txXfrm>
        <a:off x="1219200" y="1219200"/>
        <a:ext cx="812800" cy="1625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1745E4-AE21-4BD0-A6BC-3F8E8FAC70A4}">
      <dsp:nvSpPr>
        <dsp:cNvPr id="0" name=""/>
        <dsp:cNvSpPr/>
      </dsp:nvSpPr>
      <dsp:spPr>
        <a:xfrm>
          <a:off x="1385214" y="233679"/>
          <a:ext cx="3413760" cy="3413760"/>
        </a:xfrm>
        <a:prstGeom prst="pie">
          <a:avLst>
            <a:gd name="adj1" fmla="val 16200000"/>
            <a:gd name="adj2" fmla="val 19285716"/>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	</a:t>
          </a:r>
          <a:endParaRPr lang="en-US" sz="2000" b="1" kern="1200" dirty="0">
            <a:latin typeface="Arial" pitchFamily="34" charset="0"/>
            <a:cs typeface="Arial" pitchFamily="34" charset="0"/>
          </a:endParaRPr>
        </a:p>
      </dsp:txBody>
      <dsp:txXfrm>
        <a:off x="3125825" y="558800"/>
        <a:ext cx="934720" cy="589280"/>
      </dsp:txXfrm>
    </dsp:sp>
    <dsp:sp modelId="{E7BAEFD0-B53A-4BC0-B01E-A6614512A590}">
      <dsp:nvSpPr>
        <dsp:cNvPr id="0" name=""/>
        <dsp:cNvSpPr/>
      </dsp:nvSpPr>
      <dsp:spPr>
        <a:xfrm>
          <a:off x="1311056" y="440934"/>
          <a:ext cx="3413760" cy="3413760"/>
        </a:xfrm>
        <a:prstGeom prst="pie">
          <a:avLst>
            <a:gd name="adj1" fmla="val 19285716"/>
            <a:gd name="adj2" fmla="val 771428"/>
          </a:avLst>
        </a:prstGeom>
        <a:solidFill>
          <a:schemeClr val="accent5">
            <a:shade val="80000"/>
            <a:hueOff val="34204"/>
            <a:satOff val="-373"/>
            <a:lumOff val="42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	</a:t>
          </a:r>
          <a:endParaRPr lang="en-US" sz="2000" b="1" kern="1200" dirty="0">
            <a:latin typeface="Arial" pitchFamily="34" charset="0"/>
            <a:cs typeface="Arial" pitchFamily="34" charset="0"/>
          </a:endParaRPr>
        </a:p>
      </dsp:txBody>
      <dsp:txXfrm>
        <a:off x="3647856" y="1660134"/>
        <a:ext cx="991616" cy="629920"/>
      </dsp:txXfrm>
    </dsp:sp>
    <dsp:sp modelId="{9CDD93DF-91C1-4280-9192-B0E8DC46F882}">
      <dsp:nvSpPr>
        <dsp:cNvPr id="0" name=""/>
        <dsp:cNvSpPr/>
      </dsp:nvSpPr>
      <dsp:spPr>
        <a:xfrm>
          <a:off x="1297025" y="416560"/>
          <a:ext cx="3413760" cy="3413760"/>
        </a:xfrm>
        <a:prstGeom prst="pie">
          <a:avLst>
            <a:gd name="adj1" fmla="val 771428"/>
            <a:gd name="adj2" fmla="val 3857143"/>
          </a:avLst>
        </a:prstGeom>
        <a:solidFill>
          <a:schemeClr val="accent5">
            <a:shade val="80000"/>
            <a:hueOff val="68408"/>
            <a:satOff val="-746"/>
            <a:lumOff val="85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
          </a:r>
          <a:br>
            <a:rPr lang="en-US" sz="2000" b="1" kern="1200" dirty="0" smtClean="0">
              <a:latin typeface="Arial" pitchFamily="34" charset="0"/>
              <a:cs typeface="Arial" pitchFamily="34" charset="0"/>
            </a:rPr>
          </a:br>
          <a:r>
            <a:rPr lang="en-US" sz="2000" b="1" kern="1200" dirty="0" smtClean="0">
              <a:latin typeface="Arial" pitchFamily="34" charset="0"/>
              <a:cs typeface="Arial" pitchFamily="34" charset="0"/>
            </a:rPr>
            <a:t>Text</a:t>
          </a:r>
          <a:r>
            <a:rPr lang="en-US" sz="2400" b="1" kern="1200" dirty="0" smtClean="0">
              <a:latin typeface="Arial" pitchFamily="34" charset="0"/>
              <a:cs typeface="Arial" pitchFamily="34" charset="0"/>
            </a:rPr>
            <a:t>	</a:t>
          </a:r>
          <a:endParaRPr lang="en-US" sz="2400" b="1" kern="1200" dirty="0">
            <a:latin typeface="Arial" pitchFamily="34" charset="0"/>
            <a:cs typeface="Arial" pitchFamily="34" charset="0"/>
          </a:endParaRPr>
        </a:p>
      </dsp:txBody>
      <dsp:txXfrm>
        <a:off x="3491585" y="2448560"/>
        <a:ext cx="894080" cy="650240"/>
      </dsp:txXfrm>
    </dsp:sp>
    <dsp:sp modelId="{E0AEA837-893E-4110-AB77-6D81062A636F}">
      <dsp:nvSpPr>
        <dsp:cNvPr id="0" name=""/>
        <dsp:cNvSpPr/>
      </dsp:nvSpPr>
      <dsp:spPr>
        <a:xfrm>
          <a:off x="1297025" y="416560"/>
          <a:ext cx="3413760" cy="3413760"/>
        </a:xfrm>
        <a:prstGeom prst="pie">
          <a:avLst>
            <a:gd name="adj1" fmla="val 3857226"/>
            <a:gd name="adj2" fmla="val 6942858"/>
          </a:avLst>
        </a:prstGeom>
        <a:solidFill>
          <a:schemeClr val="accent5">
            <a:shade val="80000"/>
            <a:hueOff val="102612"/>
            <a:satOff val="-1119"/>
            <a:lumOff val="1278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r>
            <a:rPr lang="en-US" sz="1900" b="1" kern="1200" dirty="0" smtClean="0">
              <a:latin typeface="Arial" pitchFamily="34" charset="0"/>
              <a:cs typeface="Arial" pitchFamily="34" charset="0"/>
            </a:rPr>
            <a:t>	</a:t>
          </a:r>
          <a:endParaRPr lang="en-US" sz="1900" b="1" kern="1200" dirty="0">
            <a:latin typeface="Arial" pitchFamily="34" charset="0"/>
            <a:cs typeface="Arial" pitchFamily="34" charset="0"/>
          </a:endParaRPr>
        </a:p>
      </dsp:txBody>
      <dsp:txXfrm>
        <a:off x="2546705" y="3098800"/>
        <a:ext cx="914400" cy="650240"/>
      </dsp:txXfrm>
    </dsp:sp>
    <dsp:sp modelId="{8CD92198-D41D-4FBD-BEFC-F768E7FD2488}">
      <dsp:nvSpPr>
        <dsp:cNvPr id="0" name=""/>
        <dsp:cNvSpPr/>
      </dsp:nvSpPr>
      <dsp:spPr>
        <a:xfrm>
          <a:off x="1297025" y="416560"/>
          <a:ext cx="3413760" cy="3413760"/>
        </a:xfrm>
        <a:prstGeom prst="pie">
          <a:avLst>
            <a:gd name="adj1" fmla="val 6942858"/>
            <a:gd name="adj2" fmla="val 10028574"/>
          </a:avLst>
        </a:prstGeom>
        <a:solidFill>
          <a:schemeClr val="accent5">
            <a:shade val="80000"/>
            <a:hueOff val="136816"/>
            <a:satOff val="-1492"/>
            <a:lumOff val="170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kern="1200" dirty="0" smtClean="0">
              <a:latin typeface="Arial" pitchFamily="34" charset="0"/>
              <a:cs typeface="Arial" pitchFamily="34" charset="0"/>
            </a:rPr>
            <a:t>Text	</a:t>
          </a:r>
          <a:endParaRPr lang="en-US" sz="1900" b="1" kern="1200" dirty="0">
            <a:latin typeface="Arial" pitchFamily="34" charset="0"/>
            <a:cs typeface="Arial" pitchFamily="34" charset="0"/>
          </a:endParaRPr>
        </a:p>
      </dsp:txBody>
      <dsp:txXfrm>
        <a:off x="1622145" y="2448560"/>
        <a:ext cx="894080" cy="650240"/>
      </dsp:txXfrm>
    </dsp:sp>
    <dsp:sp modelId="{9DB67AD8-2F05-4418-85BF-E769025D7FC9}">
      <dsp:nvSpPr>
        <dsp:cNvPr id="0" name=""/>
        <dsp:cNvSpPr/>
      </dsp:nvSpPr>
      <dsp:spPr>
        <a:xfrm>
          <a:off x="1297025" y="416560"/>
          <a:ext cx="3413760" cy="3413760"/>
        </a:xfrm>
        <a:prstGeom prst="pie">
          <a:avLst>
            <a:gd name="adj1" fmla="val 10028574"/>
            <a:gd name="adj2" fmla="val 13114284"/>
          </a:avLst>
        </a:prstGeom>
        <a:solidFill>
          <a:schemeClr val="accent5">
            <a:shade val="80000"/>
            <a:hueOff val="171020"/>
            <a:satOff val="-1865"/>
            <a:lumOff val="213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endParaRPr lang="en-US" sz="2000" b="1" kern="1200" dirty="0">
            <a:latin typeface="Arial" pitchFamily="34" charset="0"/>
            <a:cs typeface="Arial" pitchFamily="34" charset="0"/>
          </a:endParaRPr>
        </a:p>
      </dsp:txBody>
      <dsp:txXfrm>
        <a:off x="1382369" y="1635760"/>
        <a:ext cx="991616" cy="629920"/>
      </dsp:txXfrm>
    </dsp:sp>
    <dsp:sp modelId="{10230136-6CC1-4BCA-9284-A91C061642BC}">
      <dsp:nvSpPr>
        <dsp:cNvPr id="0" name=""/>
        <dsp:cNvSpPr/>
      </dsp:nvSpPr>
      <dsp:spPr>
        <a:xfrm>
          <a:off x="1297025" y="416560"/>
          <a:ext cx="3413760" cy="3413760"/>
        </a:xfrm>
        <a:prstGeom prst="pie">
          <a:avLst>
            <a:gd name="adj1" fmla="val 13114284"/>
            <a:gd name="adj2" fmla="val 16200000"/>
          </a:avLst>
        </a:prstGeom>
        <a:solidFill>
          <a:schemeClr val="accent5">
            <a:shade val="80000"/>
            <a:hueOff val="205224"/>
            <a:satOff val="-2238"/>
            <a:lumOff val="255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Text</a:t>
          </a:r>
        </a:p>
      </dsp:txBody>
      <dsp:txXfrm>
        <a:off x="2036673" y="741680"/>
        <a:ext cx="934720" cy="5892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325043-C4D2-443E-9272-927E43FD1AD1}">
      <dsp:nvSpPr>
        <dsp:cNvPr id="0" name=""/>
        <dsp:cNvSpPr/>
      </dsp:nvSpPr>
      <dsp:spPr>
        <a:xfrm>
          <a:off x="916483"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1984"/>
        <a:ext cx="2030015" cy="1218009"/>
      </dsp:txXfrm>
    </dsp:sp>
    <dsp:sp modelId="{118793C7-BCEB-47C2-B8E5-6383C0EA568B}">
      <dsp:nvSpPr>
        <dsp:cNvPr id="0" name=""/>
        <dsp:cNvSpPr/>
      </dsp:nvSpPr>
      <dsp:spPr>
        <a:xfrm>
          <a:off x="3149500" y="1984"/>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1984"/>
        <a:ext cx="2030015" cy="1218009"/>
      </dsp:txXfrm>
    </dsp:sp>
    <dsp:sp modelId="{5086E7A2-E1CF-4C4D-B15C-786B248D4D31}">
      <dsp:nvSpPr>
        <dsp:cNvPr id="0" name=""/>
        <dsp:cNvSpPr/>
      </dsp:nvSpPr>
      <dsp:spPr>
        <a:xfrm>
          <a:off x="916483"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1422995"/>
        <a:ext cx="2030015" cy="1218009"/>
      </dsp:txXfrm>
    </dsp:sp>
    <dsp:sp modelId="{FB0CEFC7-9A67-419E-AE0D-B8D8C537CEDC}">
      <dsp:nvSpPr>
        <dsp:cNvPr id="0" name=""/>
        <dsp:cNvSpPr/>
      </dsp:nvSpPr>
      <dsp:spPr>
        <a:xfrm>
          <a:off x="3149500" y="1422995"/>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1422995"/>
        <a:ext cx="2030015" cy="1218009"/>
      </dsp:txXfrm>
    </dsp:sp>
    <dsp:sp modelId="{EF163543-681F-4847-8AAC-44F574928520}">
      <dsp:nvSpPr>
        <dsp:cNvPr id="0" name=""/>
        <dsp:cNvSpPr/>
      </dsp:nvSpPr>
      <dsp:spPr>
        <a:xfrm>
          <a:off x="916483" y="2844006"/>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916483" y="2844006"/>
        <a:ext cx="2030015" cy="1218009"/>
      </dsp:txXfrm>
    </dsp:sp>
    <dsp:sp modelId="{89E7A7D8-4691-4489-9300-BBB0C0469FA4}">
      <dsp:nvSpPr>
        <dsp:cNvPr id="0" name=""/>
        <dsp:cNvSpPr/>
      </dsp:nvSpPr>
      <dsp:spPr>
        <a:xfrm>
          <a:off x="3149500" y="2844006"/>
          <a:ext cx="2030015" cy="121800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Add Text</a:t>
          </a:r>
          <a:endParaRPr lang="en-US" sz="3800" kern="1200" dirty="0"/>
        </a:p>
      </dsp:txBody>
      <dsp:txXfrm>
        <a:off x="3149500" y="2844006"/>
        <a:ext cx="2030015" cy="12180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BA57FE-05B0-4B04-B5DB-3635168C67F7}">
      <dsp:nvSpPr>
        <dsp:cNvPr id="0" name=""/>
        <dsp:cNvSpPr/>
      </dsp:nvSpPr>
      <dsp:spPr>
        <a:xfrm>
          <a:off x="0" y="85054"/>
          <a:ext cx="6096000" cy="431730"/>
        </a:xfrm>
        <a:prstGeom prst="roundRect">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85054"/>
        <a:ext cx="6096000" cy="431730"/>
      </dsp:txXfrm>
    </dsp:sp>
    <dsp:sp modelId="{3C51B683-19FF-4B56-96E1-EF44577E9A79}">
      <dsp:nvSpPr>
        <dsp:cNvPr id="0" name=""/>
        <dsp:cNvSpPr/>
      </dsp:nvSpPr>
      <dsp:spPr>
        <a:xfrm>
          <a:off x="0" y="562421"/>
          <a:ext cx="6096000" cy="431730"/>
        </a:xfrm>
        <a:prstGeom prst="roundRect">
          <a:avLst/>
        </a:prstGeom>
        <a:gradFill rotWithShape="0">
          <a:gsLst>
            <a:gs pos="0">
              <a:schemeClr val="accent5">
                <a:shade val="80000"/>
                <a:hueOff val="25653"/>
                <a:satOff val="-280"/>
                <a:lumOff val="3197"/>
                <a:alphaOff val="0"/>
                <a:shade val="51000"/>
                <a:satMod val="130000"/>
              </a:schemeClr>
            </a:gs>
            <a:gs pos="80000">
              <a:schemeClr val="accent5">
                <a:shade val="80000"/>
                <a:hueOff val="25653"/>
                <a:satOff val="-280"/>
                <a:lumOff val="3197"/>
                <a:alphaOff val="0"/>
                <a:shade val="93000"/>
                <a:satMod val="130000"/>
              </a:schemeClr>
            </a:gs>
            <a:gs pos="100000">
              <a:schemeClr val="accent5">
                <a:shade val="80000"/>
                <a:hueOff val="25653"/>
                <a:satOff val="-280"/>
                <a:lumOff val="319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562421"/>
        <a:ext cx="6096000" cy="431730"/>
      </dsp:txXfrm>
    </dsp:sp>
    <dsp:sp modelId="{BE83B08A-4649-4D5F-8FF7-AABDC8F90BEF}">
      <dsp:nvSpPr>
        <dsp:cNvPr id="0" name=""/>
        <dsp:cNvSpPr/>
      </dsp:nvSpPr>
      <dsp:spPr>
        <a:xfrm>
          <a:off x="0" y="1071454"/>
          <a:ext cx="6096000" cy="431730"/>
        </a:xfrm>
        <a:prstGeom prst="roundRect">
          <a:avLst/>
        </a:prstGeom>
        <a:gradFill rotWithShape="0">
          <a:gsLst>
            <a:gs pos="0">
              <a:schemeClr val="accent5">
                <a:shade val="80000"/>
                <a:hueOff val="51306"/>
                <a:satOff val="-559"/>
                <a:lumOff val="6395"/>
                <a:alphaOff val="0"/>
                <a:shade val="51000"/>
                <a:satMod val="130000"/>
              </a:schemeClr>
            </a:gs>
            <a:gs pos="80000">
              <a:schemeClr val="accent5">
                <a:shade val="80000"/>
                <a:hueOff val="51306"/>
                <a:satOff val="-559"/>
                <a:lumOff val="6395"/>
                <a:alphaOff val="0"/>
                <a:shade val="93000"/>
                <a:satMod val="130000"/>
              </a:schemeClr>
            </a:gs>
            <a:gs pos="100000">
              <a:schemeClr val="accent5">
                <a:shade val="80000"/>
                <a:hueOff val="51306"/>
                <a:satOff val="-559"/>
                <a:lumOff val="639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1071454"/>
        <a:ext cx="6096000" cy="431730"/>
      </dsp:txXfrm>
    </dsp:sp>
    <dsp:sp modelId="{F968EEE6-2D60-4AB9-802E-C2ECA0BE1EB3}">
      <dsp:nvSpPr>
        <dsp:cNvPr id="0" name=""/>
        <dsp:cNvSpPr/>
      </dsp:nvSpPr>
      <dsp:spPr>
        <a:xfrm>
          <a:off x="0" y="1535764"/>
          <a:ext cx="6096000" cy="431730"/>
        </a:xfrm>
        <a:prstGeom prst="roundRect">
          <a:avLst/>
        </a:prstGeom>
        <a:gradFill rotWithShape="0">
          <a:gsLst>
            <a:gs pos="0">
              <a:schemeClr val="accent5">
                <a:shade val="80000"/>
                <a:hueOff val="76959"/>
                <a:satOff val="-839"/>
                <a:lumOff val="9592"/>
                <a:alphaOff val="0"/>
                <a:shade val="51000"/>
                <a:satMod val="130000"/>
              </a:schemeClr>
            </a:gs>
            <a:gs pos="80000">
              <a:schemeClr val="accent5">
                <a:shade val="80000"/>
                <a:hueOff val="76959"/>
                <a:satOff val="-839"/>
                <a:lumOff val="9592"/>
                <a:alphaOff val="0"/>
                <a:shade val="93000"/>
                <a:satMod val="130000"/>
              </a:schemeClr>
            </a:gs>
            <a:gs pos="100000">
              <a:schemeClr val="accent5">
                <a:shade val="80000"/>
                <a:hueOff val="76959"/>
                <a:satOff val="-839"/>
                <a:lumOff val="959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1535764"/>
        <a:ext cx="6096000" cy="431730"/>
      </dsp:txXfrm>
    </dsp:sp>
    <dsp:sp modelId="{18B2B6FD-21BB-49F4-8320-347FD6761179}">
      <dsp:nvSpPr>
        <dsp:cNvPr id="0" name=""/>
        <dsp:cNvSpPr/>
      </dsp:nvSpPr>
      <dsp:spPr>
        <a:xfrm>
          <a:off x="0" y="2019334"/>
          <a:ext cx="6096000" cy="431730"/>
        </a:xfrm>
        <a:prstGeom prst="roundRect">
          <a:avLst/>
        </a:prstGeom>
        <a:gradFill rotWithShape="0">
          <a:gsLst>
            <a:gs pos="0">
              <a:schemeClr val="accent5">
                <a:shade val="80000"/>
                <a:hueOff val="102612"/>
                <a:satOff val="-1119"/>
                <a:lumOff val="12789"/>
                <a:alphaOff val="0"/>
                <a:shade val="51000"/>
                <a:satMod val="130000"/>
              </a:schemeClr>
            </a:gs>
            <a:gs pos="80000">
              <a:schemeClr val="accent5">
                <a:shade val="80000"/>
                <a:hueOff val="102612"/>
                <a:satOff val="-1119"/>
                <a:lumOff val="12789"/>
                <a:alphaOff val="0"/>
                <a:shade val="93000"/>
                <a:satMod val="130000"/>
              </a:schemeClr>
            </a:gs>
            <a:gs pos="100000">
              <a:schemeClr val="accent5">
                <a:shade val="80000"/>
                <a:hueOff val="102612"/>
                <a:satOff val="-1119"/>
                <a:lumOff val="1278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019334"/>
        <a:ext cx="6096000" cy="431730"/>
      </dsp:txXfrm>
    </dsp:sp>
    <dsp:sp modelId="{63FCBDB1-395E-4532-B201-1DF0642DFE3D}">
      <dsp:nvSpPr>
        <dsp:cNvPr id="0" name=""/>
        <dsp:cNvSpPr/>
      </dsp:nvSpPr>
      <dsp:spPr>
        <a:xfrm>
          <a:off x="0" y="2502904"/>
          <a:ext cx="6096000" cy="431730"/>
        </a:xfrm>
        <a:prstGeom prst="roundRect">
          <a:avLst/>
        </a:prstGeom>
        <a:gradFill rotWithShape="0">
          <a:gsLst>
            <a:gs pos="0">
              <a:schemeClr val="accent5">
                <a:shade val="80000"/>
                <a:hueOff val="128265"/>
                <a:satOff val="-1399"/>
                <a:lumOff val="15987"/>
                <a:alphaOff val="0"/>
                <a:shade val="51000"/>
                <a:satMod val="130000"/>
              </a:schemeClr>
            </a:gs>
            <a:gs pos="80000">
              <a:schemeClr val="accent5">
                <a:shade val="80000"/>
                <a:hueOff val="128265"/>
                <a:satOff val="-1399"/>
                <a:lumOff val="15987"/>
                <a:alphaOff val="0"/>
                <a:shade val="93000"/>
                <a:satMod val="130000"/>
              </a:schemeClr>
            </a:gs>
            <a:gs pos="100000">
              <a:schemeClr val="accent5">
                <a:shade val="80000"/>
                <a:hueOff val="128265"/>
                <a:satOff val="-1399"/>
                <a:lumOff val="1598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502904"/>
        <a:ext cx="6096000" cy="431730"/>
      </dsp:txXfrm>
    </dsp:sp>
    <dsp:sp modelId="{57366FB8-B02D-414E-9D1D-2F65C31F91A1}">
      <dsp:nvSpPr>
        <dsp:cNvPr id="0" name=""/>
        <dsp:cNvSpPr/>
      </dsp:nvSpPr>
      <dsp:spPr>
        <a:xfrm>
          <a:off x="0" y="2986474"/>
          <a:ext cx="6096000" cy="431730"/>
        </a:xfrm>
        <a:prstGeom prst="roundRect">
          <a:avLst/>
        </a:prstGeom>
        <a:gradFill rotWithShape="0">
          <a:gsLst>
            <a:gs pos="0">
              <a:schemeClr val="accent5">
                <a:shade val="80000"/>
                <a:hueOff val="153918"/>
                <a:satOff val="-1678"/>
                <a:lumOff val="19184"/>
                <a:alphaOff val="0"/>
                <a:shade val="51000"/>
                <a:satMod val="130000"/>
              </a:schemeClr>
            </a:gs>
            <a:gs pos="80000">
              <a:schemeClr val="accent5">
                <a:shade val="80000"/>
                <a:hueOff val="153918"/>
                <a:satOff val="-1678"/>
                <a:lumOff val="19184"/>
                <a:alphaOff val="0"/>
                <a:shade val="93000"/>
                <a:satMod val="130000"/>
              </a:schemeClr>
            </a:gs>
            <a:gs pos="100000">
              <a:schemeClr val="accent5">
                <a:shade val="80000"/>
                <a:hueOff val="153918"/>
                <a:satOff val="-1678"/>
                <a:lumOff val="1918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2986474"/>
        <a:ext cx="6096000" cy="431730"/>
      </dsp:txXfrm>
    </dsp:sp>
    <dsp:sp modelId="{B2361B93-F1E2-4A83-87A3-7434AB1C465D}">
      <dsp:nvSpPr>
        <dsp:cNvPr id="0" name=""/>
        <dsp:cNvSpPr/>
      </dsp:nvSpPr>
      <dsp:spPr>
        <a:xfrm>
          <a:off x="0" y="3470045"/>
          <a:ext cx="6096000" cy="431730"/>
        </a:xfrm>
        <a:prstGeom prst="roundRect">
          <a:avLst/>
        </a:prstGeom>
        <a:gradFill rotWithShape="0">
          <a:gsLst>
            <a:gs pos="0">
              <a:schemeClr val="accent5">
                <a:shade val="80000"/>
                <a:hueOff val="179571"/>
                <a:satOff val="-1958"/>
                <a:lumOff val="22382"/>
                <a:alphaOff val="0"/>
                <a:shade val="51000"/>
                <a:satMod val="130000"/>
              </a:schemeClr>
            </a:gs>
            <a:gs pos="80000">
              <a:schemeClr val="accent5">
                <a:shade val="80000"/>
                <a:hueOff val="179571"/>
                <a:satOff val="-1958"/>
                <a:lumOff val="22382"/>
                <a:alphaOff val="0"/>
                <a:shade val="93000"/>
                <a:satMod val="130000"/>
              </a:schemeClr>
            </a:gs>
            <a:gs pos="100000">
              <a:schemeClr val="accent5">
                <a:shade val="80000"/>
                <a:hueOff val="179571"/>
                <a:satOff val="-1958"/>
                <a:lumOff val="2238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3470045"/>
        <a:ext cx="6096000" cy="431730"/>
      </dsp:txXfrm>
    </dsp:sp>
    <dsp:sp modelId="{2DB10AB3-3D44-416D-A477-9A9CDC074FAB}">
      <dsp:nvSpPr>
        <dsp:cNvPr id="0" name=""/>
        <dsp:cNvSpPr/>
      </dsp:nvSpPr>
      <dsp:spPr>
        <a:xfrm>
          <a:off x="0" y="3953615"/>
          <a:ext cx="6096000" cy="431730"/>
        </a:xfrm>
        <a:prstGeom prst="roundRect">
          <a:avLst/>
        </a:prstGeom>
        <a:gradFill rotWithShape="0">
          <a:gsLst>
            <a:gs pos="0">
              <a:schemeClr val="accent5">
                <a:shade val="80000"/>
                <a:hueOff val="205224"/>
                <a:satOff val="-2238"/>
                <a:lumOff val="25579"/>
                <a:alphaOff val="0"/>
                <a:shade val="51000"/>
                <a:satMod val="130000"/>
              </a:schemeClr>
            </a:gs>
            <a:gs pos="80000">
              <a:schemeClr val="accent5">
                <a:shade val="80000"/>
                <a:hueOff val="205224"/>
                <a:satOff val="-2238"/>
                <a:lumOff val="25579"/>
                <a:alphaOff val="0"/>
                <a:shade val="93000"/>
                <a:satMod val="130000"/>
              </a:schemeClr>
            </a:gs>
            <a:gs pos="100000">
              <a:schemeClr val="accent5">
                <a:shade val="80000"/>
                <a:hueOff val="205224"/>
                <a:satOff val="-2238"/>
                <a:lumOff val="2557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Add Text</a:t>
          </a:r>
          <a:endParaRPr lang="en-US" sz="1800" kern="1200" dirty="0"/>
        </a:p>
      </dsp:txBody>
      <dsp:txXfrm>
        <a:off x="0" y="3953615"/>
        <a:ext cx="6096000" cy="4317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9D72E3-2054-427E-B8B8-140283CF5B35}">
      <dsp:nvSpPr>
        <dsp:cNvPr id="0" name=""/>
        <dsp:cNvSpPr/>
      </dsp:nvSpPr>
      <dsp:spPr>
        <a:xfrm>
          <a:off x="2440305" y="1599175"/>
          <a:ext cx="5426332" cy="5426332"/>
        </a:xfrm>
        <a:prstGeom prst="blockArc">
          <a:avLst>
            <a:gd name="adj1" fmla="val 14535683"/>
            <a:gd name="adj2" fmla="val 16294263"/>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B60FAB1-C4C7-443C-8386-AE6F8519D0F3}">
      <dsp:nvSpPr>
        <dsp:cNvPr id="0" name=""/>
        <dsp:cNvSpPr/>
      </dsp:nvSpPr>
      <dsp:spPr>
        <a:xfrm>
          <a:off x="2635038" y="999577"/>
          <a:ext cx="5426332" cy="5426332"/>
        </a:xfrm>
        <a:prstGeom prst="blockArc">
          <a:avLst>
            <a:gd name="adj1" fmla="val 12773412"/>
            <a:gd name="adj2" fmla="val 14361839"/>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8C598C3-E68E-4947-8D28-2EFE1B04B267}">
      <dsp:nvSpPr>
        <dsp:cNvPr id="0" name=""/>
        <dsp:cNvSpPr/>
      </dsp:nvSpPr>
      <dsp:spPr>
        <a:xfrm>
          <a:off x="2971119" y="380992"/>
          <a:ext cx="5426332" cy="5426332"/>
        </a:xfrm>
        <a:prstGeom prst="blockArc">
          <a:avLst>
            <a:gd name="adj1" fmla="val 11215379"/>
            <a:gd name="adj2" fmla="val 12876918"/>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AF686E5-DB7C-467D-AF80-B165E4A36153}">
      <dsp:nvSpPr>
        <dsp:cNvPr id="0" name=""/>
        <dsp:cNvSpPr/>
      </dsp:nvSpPr>
      <dsp:spPr>
        <a:xfrm>
          <a:off x="2362219" y="1"/>
          <a:ext cx="5426332" cy="5426332"/>
        </a:xfrm>
        <a:prstGeom prst="blockArc">
          <a:avLst>
            <a:gd name="adj1" fmla="val 9564407"/>
            <a:gd name="adj2" fmla="val 11183113"/>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7314867-47A6-434D-83E5-B91318C5CD3E}">
      <dsp:nvSpPr>
        <dsp:cNvPr id="0" name=""/>
        <dsp:cNvSpPr/>
      </dsp:nvSpPr>
      <dsp:spPr>
        <a:xfrm>
          <a:off x="3504534" y="-642323"/>
          <a:ext cx="5426332" cy="5426332"/>
        </a:xfrm>
        <a:prstGeom prst="blockArc">
          <a:avLst>
            <a:gd name="adj1" fmla="val 7892307"/>
            <a:gd name="adj2" fmla="val 9553846"/>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71A6499-7080-4A17-A6D9-20AC7A76C13D}">
      <dsp:nvSpPr>
        <dsp:cNvPr id="0" name=""/>
        <dsp:cNvSpPr/>
      </dsp:nvSpPr>
      <dsp:spPr>
        <a:xfrm>
          <a:off x="2666343" y="-1556756"/>
          <a:ext cx="5426332" cy="5426332"/>
        </a:xfrm>
        <a:prstGeom prst="blockArc">
          <a:avLst>
            <a:gd name="adj1" fmla="val 6230801"/>
            <a:gd name="adj2" fmla="val 7892332"/>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7AD471D-BF6A-4CCE-A500-D9710C9316C7}">
      <dsp:nvSpPr>
        <dsp:cNvPr id="0" name=""/>
        <dsp:cNvSpPr/>
      </dsp:nvSpPr>
      <dsp:spPr>
        <a:xfrm>
          <a:off x="1675687" y="-1632947"/>
          <a:ext cx="5426332" cy="5426332"/>
        </a:xfrm>
        <a:prstGeom prst="blockArc">
          <a:avLst>
            <a:gd name="adj1" fmla="val 4569226"/>
            <a:gd name="adj2" fmla="val 6230768"/>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C6C35B-7999-44C3-A22B-40B13D2D8ECD}">
      <dsp:nvSpPr>
        <dsp:cNvPr id="0" name=""/>
        <dsp:cNvSpPr/>
      </dsp:nvSpPr>
      <dsp:spPr>
        <a:xfrm>
          <a:off x="1294672" y="-1099531"/>
          <a:ext cx="5426332" cy="5426332"/>
        </a:xfrm>
        <a:prstGeom prst="blockArc">
          <a:avLst>
            <a:gd name="adj1" fmla="val 2907652"/>
            <a:gd name="adj2" fmla="val 4569184"/>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954FCB4-4599-4830-B997-E5395CCBC4A8}">
      <dsp:nvSpPr>
        <dsp:cNvPr id="0" name=""/>
        <dsp:cNvSpPr/>
      </dsp:nvSpPr>
      <dsp:spPr>
        <a:xfrm>
          <a:off x="685117" y="-642343"/>
          <a:ext cx="5426332" cy="5426332"/>
        </a:xfrm>
        <a:prstGeom prst="blockArc">
          <a:avLst>
            <a:gd name="adj1" fmla="val 1246185"/>
            <a:gd name="adj2" fmla="val 2907719"/>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2B6B2FA-6769-4ADE-A691-26E5145E3E11}">
      <dsp:nvSpPr>
        <dsp:cNvPr id="0" name=""/>
        <dsp:cNvSpPr/>
      </dsp:nvSpPr>
      <dsp:spPr>
        <a:xfrm>
          <a:off x="227883" y="272078"/>
          <a:ext cx="5426332" cy="5426332"/>
        </a:xfrm>
        <a:prstGeom prst="blockArc">
          <a:avLst>
            <a:gd name="adj1" fmla="val 21184613"/>
            <a:gd name="adj2" fmla="val 1246143"/>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B6D5BA7-A8B2-40CF-99D4-733CF215AFC1}">
      <dsp:nvSpPr>
        <dsp:cNvPr id="0" name=""/>
        <dsp:cNvSpPr/>
      </dsp:nvSpPr>
      <dsp:spPr>
        <a:xfrm>
          <a:off x="-610326" y="500651"/>
          <a:ext cx="5426332" cy="5426332"/>
        </a:xfrm>
        <a:prstGeom prst="blockArc">
          <a:avLst>
            <a:gd name="adj1" fmla="val 19523119"/>
            <a:gd name="adj2" fmla="val 21184663"/>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577ECB-7986-4871-9AB6-0BF03301686D}">
      <dsp:nvSpPr>
        <dsp:cNvPr id="0" name=""/>
        <dsp:cNvSpPr/>
      </dsp:nvSpPr>
      <dsp:spPr>
        <a:xfrm>
          <a:off x="2818746" y="1186487"/>
          <a:ext cx="3276582" cy="3735595"/>
        </a:xfrm>
        <a:prstGeom prst="blockArc">
          <a:avLst>
            <a:gd name="adj1" fmla="val 17861499"/>
            <a:gd name="adj2" fmla="val 19523032"/>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A556E2-453F-41E9-9C97-A20247EFD057}">
      <dsp:nvSpPr>
        <dsp:cNvPr id="0" name=""/>
        <dsp:cNvSpPr/>
      </dsp:nvSpPr>
      <dsp:spPr>
        <a:xfrm>
          <a:off x="1814880" y="1294649"/>
          <a:ext cx="5426332" cy="5426332"/>
        </a:xfrm>
        <a:prstGeom prst="blockArc">
          <a:avLst>
            <a:gd name="adj1" fmla="val 16119375"/>
            <a:gd name="adj2" fmla="val 17771101"/>
            <a:gd name="adj3" fmla="val 2130"/>
          </a:avLst>
        </a:prstGeom>
        <a:no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118FED0-5836-481F-9E66-5E0A6100A8F9}">
      <dsp:nvSpPr>
        <dsp:cNvPr id="0" name=""/>
        <dsp:cNvSpPr/>
      </dsp:nvSpPr>
      <dsp:spPr>
        <a:xfrm>
          <a:off x="3581398" y="2285998"/>
          <a:ext cx="1600202" cy="1602003"/>
        </a:xfrm>
        <a:prstGeom prst="ellipse">
          <a:avLst/>
        </a:prstGeom>
        <a:solidFill>
          <a:schemeClr val="accent5">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en-US" sz="3800" b="1" kern="1200" dirty="0" smtClean="0">
              <a:latin typeface="Arial" pitchFamily="34" charset="0"/>
              <a:cs typeface="Arial" pitchFamily="34" charset="0"/>
            </a:rPr>
            <a:t>Add Text</a:t>
          </a:r>
          <a:endParaRPr lang="en-US" sz="3800" kern="1200" dirty="0"/>
        </a:p>
      </dsp:txBody>
      <dsp:txXfrm>
        <a:off x="3581398" y="2285998"/>
        <a:ext cx="1600202" cy="1602003"/>
      </dsp:txXfrm>
    </dsp:sp>
    <dsp:sp modelId="{CC819706-3B63-4F4C-8FC6-84D8B41ECF9F}">
      <dsp:nvSpPr>
        <dsp:cNvPr id="0" name=""/>
        <dsp:cNvSpPr/>
      </dsp:nvSpPr>
      <dsp:spPr>
        <a:xfrm>
          <a:off x="3885512" y="-185137"/>
          <a:ext cx="1143003" cy="1175737"/>
        </a:xfrm>
        <a:prstGeom prst="ellipse">
          <a:avLst/>
        </a:prstGeom>
        <a:gradFill rotWithShape="0">
          <a:gsLst>
            <a:gs pos="0">
              <a:schemeClr val="accent5">
                <a:alpha val="90000"/>
                <a:hueOff val="0"/>
                <a:satOff val="0"/>
                <a:lumOff val="0"/>
                <a:alphaOff val="0"/>
                <a:shade val="51000"/>
                <a:satMod val="130000"/>
              </a:schemeClr>
            </a:gs>
            <a:gs pos="80000">
              <a:schemeClr val="accent5">
                <a:alpha val="90000"/>
                <a:hueOff val="0"/>
                <a:satOff val="0"/>
                <a:lumOff val="0"/>
                <a:alphaOff val="0"/>
                <a:shade val="93000"/>
                <a:satMod val="130000"/>
              </a:schemeClr>
            </a:gs>
            <a:gs pos="100000">
              <a:schemeClr val="accent5">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3885512" y="-185137"/>
        <a:ext cx="1143003" cy="1175737"/>
      </dsp:txXfrm>
    </dsp:sp>
    <dsp:sp modelId="{C6BFFB65-0FAB-49D1-9FC4-E76B066054D5}">
      <dsp:nvSpPr>
        <dsp:cNvPr id="0" name=""/>
        <dsp:cNvSpPr/>
      </dsp:nvSpPr>
      <dsp:spPr>
        <a:xfrm>
          <a:off x="5084303" y="89600"/>
          <a:ext cx="1240298" cy="1175737"/>
        </a:xfrm>
        <a:prstGeom prst="ellipse">
          <a:avLst/>
        </a:prstGeom>
        <a:gradFill rotWithShape="0">
          <a:gsLst>
            <a:gs pos="0">
              <a:schemeClr val="accent5">
                <a:alpha val="90000"/>
                <a:hueOff val="0"/>
                <a:satOff val="0"/>
                <a:lumOff val="0"/>
                <a:alphaOff val="-3333"/>
                <a:shade val="51000"/>
                <a:satMod val="130000"/>
              </a:schemeClr>
            </a:gs>
            <a:gs pos="80000">
              <a:schemeClr val="accent5">
                <a:alpha val="90000"/>
                <a:hueOff val="0"/>
                <a:satOff val="0"/>
                <a:lumOff val="0"/>
                <a:alphaOff val="-3333"/>
                <a:shade val="93000"/>
                <a:satMod val="130000"/>
              </a:schemeClr>
            </a:gs>
            <a:gs pos="100000">
              <a:schemeClr val="accent5">
                <a:alpha val="90000"/>
                <a:hueOff val="0"/>
                <a:satOff val="0"/>
                <a:lumOff val="0"/>
                <a:alphaOff val="-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5084303" y="89600"/>
        <a:ext cx="1240298" cy="1175737"/>
      </dsp:txXfrm>
    </dsp:sp>
    <dsp:sp modelId="{014B20AE-4FE3-4D7E-B57C-F93359229D66}">
      <dsp:nvSpPr>
        <dsp:cNvPr id="0" name=""/>
        <dsp:cNvSpPr/>
      </dsp:nvSpPr>
      <dsp:spPr>
        <a:xfrm>
          <a:off x="6094626" y="941549"/>
          <a:ext cx="1143003" cy="1175737"/>
        </a:xfrm>
        <a:prstGeom prst="ellipse">
          <a:avLst/>
        </a:prstGeom>
        <a:gradFill rotWithShape="0">
          <a:gsLst>
            <a:gs pos="0">
              <a:schemeClr val="accent5">
                <a:alpha val="90000"/>
                <a:hueOff val="0"/>
                <a:satOff val="0"/>
                <a:lumOff val="0"/>
                <a:alphaOff val="-6667"/>
                <a:shade val="51000"/>
                <a:satMod val="130000"/>
              </a:schemeClr>
            </a:gs>
            <a:gs pos="80000">
              <a:schemeClr val="accent5">
                <a:alpha val="90000"/>
                <a:hueOff val="0"/>
                <a:satOff val="0"/>
                <a:lumOff val="0"/>
                <a:alphaOff val="-6667"/>
                <a:shade val="93000"/>
                <a:satMod val="130000"/>
              </a:schemeClr>
            </a:gs>
            <a:gs pos="100000">
              <a:schemeClr val="accent5">
                <a:alpha val="90000"/>
                <a:hueOff val="0"/>
                <a:satOff val="0"/>
                <a:lumOff val="0"/>
                <a:alphaOff val="-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6094626" y="941549"/>
        <a:ext cx="1143003" cy="1175737"/>
      </dsp:txXfrm>
    </dsp:sp>
    <dsp:sp modelId="{C18D782F-49D7-4E1F-BC2F-6E176128D106}">
      <dsp:nvSpPr>
        <dsp:cNvPr id="0" name=""/>
        <dsp:cNvSpPr/>
      </dsp:nvSpPr>
      <dsp:spPr>
        <a:xfrm>
          <a:off x="6550199" y="2142844"/>
          <a:ext cx="1143003" cy="1175737"/>
        </a:xfrm>
        <a:prstGeom prst="ellipse">
          <a:avLst/>
        </a:prstGeom>
        <a:gradFill rotWithShape="0">
          <a:gsLst>
            <a:gs pos="0">
              <a:schemeClr val="accent5">
                <a:alpha val="90000"/>
                <a:hueOff val="0"/>
                <a:satOff val="0"/>
                <a:lumOff val="0"/>
                <a:alphaOff val="-10000"/>
                <a:shade val="51000"/>
                <a:satMod val="130000"/>
              </a:schemeClr>
            </a:gs>
            <a:gs pos="80000">
              <a:schemeClr val="accent5">
                <a:alpha val="90000"/>
                <a:hueOff val="0"/>
                <a:satOff val="0"/>
                <a:lumOff val="0"/>
                <a:alphaOff val="-10000"/>
                <a:shade val="93000"/>
                <a:satMod val="130000"/>
              </a:schemeClr>
            </a:gs>
            <a:gs pos="100000">
              <a:schemeClr val="accent5">
                <a:alpha val="90000"/>
                <a:hueOff val="0"/>
                <a:satOff val="0"/>
                <a:lumOff val="0"/>
                <a:alphaOff val="-1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6550199" y="2142844"/>
        <a:ext cx="1143003" cy="1175737"/>
      </dsp:txXfrm>
    </dsp:sp>
    <dsp:sp modelId="{78635FBC-224C-4941-AC13-D3D12BE7C61B}">
      <dsp:nvSpPr>
        <dsp:cNvPr id="0" name=""/>
        <dsp:cNvSpPr/>
      </dsp:nvSpPr>
      <dsp:spPr>
        <a:xfrm>
          <a:off x="6395340" y="3418245"/>
          <a:ext cx="1143003" cy="1175737"/>
        </a:xfrm>
        <a:prstGeom prst="ellipse">
          <a:avLst/>
        </a:prstGeom>
        <a:gradFill rotWithShape="0">
          <a:gsLst>
            <a:gs pos="0">
              <a:schemeClr val="accent5">
                <a:alpha val="90000"/>
                <a:hueOff val="0"/>
                <a:satOff val="0"/>
                <a:lumOff val="0"/>
                <a:alphaOff val="-13333"/>
                <a:shade val="51000"/>
                <a:satMod val="130000"/>
              </a:schemeClr>
            </a:gs>
            <a:gs pos="80000">
              <a:schemeClr val="accent5">
                <a:alpha val="90000"/>
                <a:hueOff val="0"/>
                <a:satOff val="0"/>
                <a:lumOff val="0"/>
                <a:alphaOff val="-13333"/>
                <a:shade val="93000"/>
                <a:satMod val="130000"/>
              </a:schemeClr>
            </a:gs>
            <a:gs pos="100000">
              <a:schemeClr val="accent5">
                <a:alpha val="90000"/>
                <a:hueOff val="0"/>
                <a:satOff val="0"/>
                <a:lumOff val="0"/>
                <a:alphaOff val="-1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6395340" y="3418245"/>
        <a:ext cx="1143003" cy="1175737"/>
      </dsp:txXfrm>
    </dsp:sp>
    <dsp:sp modelId="{A533CFAB-0590-4F14-817B-745A16C51E47}">
      <dsp:nvSpPr>
        <dsp:cNvPr id="0" name=""/>
        <dsp:cNvSpPr/>
      </dsp:nvSpPr>
      <dsp:spPr>
        <a:xfrm>
          <a:off x="5665498" y="4475586"/>
          <a:ext cx="1143003" cy="1175737"/>
        </a:xfrm>
        <a:prstGeom prst="ellipse">
          <a:avLst/>
        </a:prstGeom>
        <a:gradFill rotWithShape="0">
          <a:gsLst>
            <a:gs pos="0">
              <a:schemeClr val="accent5">
                <a:alpha val="90000"/>
                <a:hueOff val="0"/>
                <a:satOff val="0"/>
                <a:lumOff val="0"/>
                <a:alphaOff val="-16667"/>
                <a:shade val="51000"/>
                <a:satMod val="130000"/>
              </a:schemeClr>
            </a:gs>
            <a:gs pos="80000">
              <a:schemeClr val="accent5">
                <a:alpha val="90000"/>
                <a:hueOff val="0"/>
                <a:satOff val="0"/>
                <a:lumOff val="0"/>
                <a:alphaOff val="-16667"/>
                <a:shade val="93000"/>
                <a:satMod val="130000"/>
              </a:schemeClr>
            </a:gs>
            <a:gs pos="100000">
              <a:schemeClr val="accent5">
                <a:alpha val="90000"/>
                <a:hueOff val="0"/>
                <a:satOff val="0"/>
                <a:lumOff val="0"/>
                <a:alphaOff val="-1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i="0" kern="1200" dirty="0">
            <a:latin typeface="Arial" pitchFamily="34" charset="0"/>
            <a:cs typeface="Arial" pitchFamily="34" charset="0"/>
          </a:endParaRPr>
        </a:p>
      </dsp:txBody>
      <dsp:txXfrm>
        <a:off x="5665498" y="4475586"/>
        <a:ext cx="1143003" cy="1175737"/>
      </dsp:txXfrm>
    </dsp:sp>
    <dsp:sp modelId="{D6198AA0-93B7-4B01-812A-5C933CE08664}">
      <dsp:nvSpPr>
        <dsp:cNvPr id="0" name=""/>
        <dsp:cNvSpPr/>
      </dsp:nvSpPr>
      <dsp:spPr>
        <a:xfrm>
          <a:off x="4527897" y="5072663"/>
          <a:ext cx="1143003" cy="1175737"/>
        </a:xfrm>
        <a:prstGeom prst="ellipse">
          <a:avLst/>
        </a:prstGeom>
        <a:gradFill rotWithShape="0">
          <a:gsLst>
            <a:gs pos="0">
              <a:schemeClr val="accent5">
                <a:alpha val="90000"/>
                <a:hueOff val="0"/>
                <a:satOff val="0"/>
                <a:lumOff val="0"/>
                <a:alphaOff val="-20000"/>
                <a:shade val="51000"/>
                <a:satMod val="130000"/>
              </a:schemeClr>
            </a:gs>
            <a:gs pos="80000">
              <a:schemeClr val="accent5">
                <a:alpha val="90000"/>
                <a:hueOff val="0"/>
                <a:satOff val="0"/>
                <a:lumOff val="0"/>
                <a:alphaOff val="-20000"/>
                <a:shade val="93000"/>
                <a:satMod val="130000"/>
              </a:schemeClr>
            </a:gs>
            <a:gs pos="100000">
              <a:schemeClr val="accent5">
                <a:alpha val="90000"/>
                <a:hueOff val="0"/>
                <a:satOff val="0"/>
                <a:lumOff val="0"/>
                <a:alphaOff val="-2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4527897" y="5072663"/>
        <a:ext cx="1143003" cy="1175737"/>
      </dsp:txXfrm>
    </dsp:sp>
    <dsp:sp modelId="{97A05CAE-EE92-45DA-B7C4-54A396343488}">
      <dsp:nvSpPr>
        <dsp:cNvPr id="0" name=""/>
        <dsp:cNvSpPr/>
      </dsp:nvSpPr>
      <dsp:spPr>
        <a:xfrm>
          <a:off x="3243120" y="5072664"/>
          <a:ext cx="1143003" cy="1175737"/>
        </a:xfrm>
        <a:prstGeom prst="ellipse">
          <a:avLst/>
        </a:prstGeom>
        <a:gradFill rotWithShape="0">
          <a:gsLst>
            <a:gs pos="0">
              <a:schemeClr val="accent5">
                <a:alpha val="90000"/>
                <a:hueOff val="0"/>
                <a:satOff val="0"/>
                <a:lumOff val="0"/>
                <a:alphaOff val="-23333"/>
                <a:shade val="51000"/>
                <a:satMod val="130000"/>
              </a:schemeClr>
            </a:gs>
            <a:gs pos="80000">
              <a:schemeClr val="accent5">
                <a:alpha val="90000"/>
                <a:hueOff val="0"/>
                <a:satOff val="0"/>
                <a:lumOff val="0"/>
                <a:alphaOff val="-23333"/>
                <a:shade val="93000"/>
                <a:satMod val="130000"/>
              </a:schemeClr>
            </a:gs>
            <a:gs pos="100000">
              <a:schemeClr val="accent5">
                <a:alpha val="90000"/>
                <a:hueOff val="0"/>
                <a:satOff val="0"/>
                <a:lumOff val="0"/>
                <a:alphaOff val="-2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3243120" y="5072664"/>
        <a:ext cx="1143003" cy="1175737"/>
      </dsp:txXfrm>
    </dsp:sp>
    <dsp:sp modelId="{45A3860E-F19D-450D-9B40-D56E055E0E13}">
      <dsp:nvSpPr>
        <dsp:cNvPr id="0" name=""/>
        <dsp:cNvSpPr/>
      </dsp:nvSpPr>
      <dsp:spPr>
        <a:xfrm>
          <a:off x="2057399" y="4475592"/>
          <a:ext cx="1239239" cy="1175737"/>
        </a:xfrm>
        <a:prstGeom prst="ellipse">
          <a:avLst/>
        </a:prstGeom>
        <a:gradFill rotWithShape="0">
          <a:gsLst>
            <a:gs pos="0">
              <a:schemeClr val="accent5">
                <a:alpha val="90000"/>
                <a:hueOff val="0"/>
                <a:satOff val="0"/>
                <a:lumOff val="0"/>
                <a:alphaOff val="-26667"/>
                <a:shade val="51000"/>
                <a:satMod val="130000"/>
              </a:schemeClr>
            </a:gs>
            <a:gs pos="80000">
              <a:schemeClr val="accent5">
                <a:alpha val="90000"/>
                <a:hueOff val="0"/>
                <a:satOff val="0"/>
                <a:lumOff val="0"/>
                <a:alphaOff val="-26667"/>
                <a:shade val="93000"/>
                <a:satMod val="130000"/>
              </a:schemeClr>
            </a:gs>
            <a:gs pos="100000">
              <a:schemeClr val="accent5">
                <a:alpha val="90000"/>
                <a:hueOff val="0"/>
                <a:satOff val="0"/>
                <a:lumOff val="0"/>
                <a:alphaOff val="-2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2057399" y="4475592"/>
        <a:ext cx="1239239" cy="1175737"/>
      </dsp:txXfrm>
    </dsp:sp>
    <dsp:sp modelId="{436D99E6-95D1-4B32-97CC-77B4395DA799}">
      <dsp:nvSpPr>
        <dsp:cNvPr id="0" name=""/>
        <dsp:cNvSpPr/>
      </dsp:nvSpPr>
      <dsp:spPr>
        <a:xfrm>
          <a:off x="1295399" y="3428999"/>
          <a:ext cx="1303568" cy="1154224"/>
        </a:xfrm>
        <a:prstGeom prst="ellipse">
          <a:avLst/>
        </a:prstGeom>
        <a:gradFill rotWithShape="0">
          <a:gsLst>
            <a:gs pos="0">
              <a:schemeClr val="accent5">
                <a:alpha val="90000"/>
                <a:hueOff val="0"/>
                <a:satOff val="0"/>
                <a:lumOff val="0"/>
                <a:alphaOff val="-30000"/>
                <a:shade val="51000"/>
                <a:satMod val="130000"/>
              </a:schemeClr>
            </a:gs>
            <a:gs pos="80000">
              <a:schemeClr val="accent5">
                <a:alpha val="90000"/>
                <a:hueOff val="0"/>
                <a:satOff val="0"/>
                <a:lumOff val="0"/>
                <a:alphaOff val="-30000"/>
                <a:shade val="93000"/>
                <a:satMod val="130000"/>
              </a:schemeClr>
            </a:gs>
            <a:gs pos="100000">
              <a:schemeClr val="accent5">
                <a:alpha val="90000"/>
                <a:hueOff val="0"/>
                <a:satOff val="0"/>
                <a:lumOff val="0"/>
                <a:alphaOff val="-3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295399" y="3428999"/>
        <a:ext cx="1303568" cy="1154224"/>
      </dsp:txXfrm>
    </dsp:sp>
    <dsp:sp modelId="{DA7D45AA-8D10-42B4-B83B-B76E97067BBA}">
      <dsp:nvSpPr>
        <dsp:cNvPr id="0" name=""/>
        <dsp:cNvSpPr/>
      </dsp:nvSpPr>
      <dsp:spPr>
        <a:xfrm>
          <a:off x="1220812" y="2175579"/>
          <a:ext cx="1143003" cy="1175737"/>
        </a:xfrm>
        <a:prstGeom prst="ellipse">
          <a:avLst/>
        </a:prstGeom>
        <a:gradFill rotWithShape="0">
          <a:gsLst>
            <a:gs pos="0">
              <a:schemeClr val="accent5">
                <a:alpha val="90000"/>
                <a:hueOff val="0"/>
                <a:satOff val="0"/>
                <a:lumOff val="0"/>
                <a:alphaOff val="-33333"/>
                <a:shade val="51000"/>
                <a:satMod val="130000"/>
              </a:schemeClr>
            </a:gs>
            <a:gs pos="80000">
              <a:schemeClr val="accent5">
                <a:alpha val="90000"/>
                <a:hueOff val="0"/>
                <a:satOff val="0"/>
                <a:lumOff val="0"/>
                <a:alphaOff val="-33333"/>
                <a:shade val="93000"/>
                <a:satMod val="130000"/>
              </a:schemeClr>
            </a:gs>
            <a:gs pos="100000">
              <a:schemeClr val="accent5">
                <a:alpha val="90000"/>
                <a:hueOff val="0"/>
                <a:satOff val="0"/>
                <a:lumOff val="0"/>
                <a:alphaOff val="-33333"/>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p>
      </dsp:txBody>
      <dsp:txXfrm>
        <a:off x="1220812" y="2175579"/>
        <a:ext cx="1143003" cy="1175737"/>
      </dsp:txXfrm>
    </dsp:sp>
    <dsp:sp modelId="{E8EF19D6-F92A-4D07-B9C5-C83357EFB228}">
      <dsp:nvSpPr>
        <dsp:cNvPr id="0" name=""/>
        <dsp:cNvSpPr/>
      </dsp:nvSpPr>
      <dsp:spPr>
        <a:xfrm>
          <a:off x="1676397" y="974292"/>
          <a:ext cx="1143003" cy="1175737"/>
        </a:xfrm>
        <a:prstGeom prst="ellipse">
          <a:avLst/>
        </a:prstGeom>
        <a:gradFill rotWithShape="0">
          <a:gsLst>
            <a:gs pos="0">
              <a:schemeClr val="accent5">
                <a:alpha val="90000"/>
                <a:hueOff val="0"/>
                <a:satOff val="0"/>
                <a:lumOff val="0"/>
                <a:alphaOff val="-36667"/>
                <a:shade val="51000"/>
                <a:satMod val="130000"/>
              </a:schemeClr>
            </a:gs>
            <a:gs pos="80000">
              <a:schemeClr val="accent5">
                <a:alpha val="90000"/>
                <a:hueOff val="0"/>
                <a:satOff val="0"/>
                <a:lumOff val="0"/>
                <a:alphaOff val="-36667"/>
                <a:shade val="93000"/>
                <a:satMod val="130000"/>
              </a:schemeClr>
            </a:gs>
            <a:gs pos="100000">
              <a:schemeClr val="accent5">
                <a:alpha val="90000"/>
                <a:hueOff val="0"/>
                <a:satOff val="0"/>
                <a:lumOff val="0"/>
                <a:alphaOff val="-36667"/>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1676397" y="974292"/>
        <a:ext cx="1143003" cy="1175737"/>
      </dsp:txXfrm>
    </dsp:sp>
    <dsp:sp modelId="{829A687E-B2D0-41DB-95BE-F1DD0A16DE54}">
      <dsp:nvSpPr>
        <dsp:cNvPr id="0" name=""/>
        <dsp:cNvSpPr/>
      </dsp:nvSpPr>
      <dsp:spPr>
        <a:xfrm>
          <a:off x="2514602" y="76201"/>
          <a:ext cx="1238910" cy="1267992"/>
        </a:xfrm>
        <a:prstGeom prst="ellipse">
          <a:avLst/>
        </a:prstGeom>
        <a:gradFill rotWithShape="0">
          <a:gsLst>
            <a:gs pos="0">
              <a:schemeClr val="accent5">
                <a:alpha val="90000"/>
                <a:hueOff val="0"/>
                <a:satOff val="0"/>
                <a:lumOff val="0"/>
                <a:alphaOff val="-40000"/>
                <a:shade val="51000"/>
                <a:satMod val="130000"/>
              </a:schemeClr>
            </a:gs>
            <a:gs pos="80000">
              <a:schemeClr val="accent5">
                <a:alpha val="90000"/>
                <a:hueOff val="0"/>
                <a:satOff val="0"/>
                <a:lumOff val="0"/>
                <a:alphaOff val="-40000"/>
                <a:shade val="93000"/>
                <a:satMod val="130000"/>
              </a:schemeClr>
            </a:gs>
            <a:gs pos="100000">
              <a:schemeClr val="accent5">
                <a:alpha val="90000"/>
                <a:hueOff val="0"/>
                <a:satOff val="0"/>
                <a:lumOff val="0"/>
                <a:alphaOff val="-4000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latin typeface="Arial" pitchFamily="34" charset="0"/>
              <a:cs typeface="Arial" pitchFamily="34" charset="0"/>
            </a:rPr>
            <a:t>Add Text</a:t>
          </a:r>
          <a:endParaRPr lang="en-US" sz="1200" b="1" kern="1200" dirty="0">
            <a:latin typeface="Arial" pitchFamily="34" charset="0"/>
            <a:cs typeface="Arial" pitchFamily="34" charset="0"/>
          </a:endParaRPr>
        </a:p>
      </dsp:txBody>
      <dsp:txXfrm>
        <a:off x="2514602" y="76201"/>
        <a:ext cx="1238910" cy="126799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3325043-C4D2-443E-9272-927E43FD1AD1}">
      <dsp:nvSpPr>
        <dsp:cNvPr id="0" name=""/>
        <dsp:cNvSpPr/>
      </dsp:nvSpPr>
      <dsp:spPr>
        <a:xfrm>
          <a:off x="0" y="127006"/>
          <a:ext cx="2902148" cy="174128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solidFill>
            </a:rPr>
            <a:t>*</a:t>
          </a:r>
          <a:r>
            <a:rPr lang="en-US" sz="2300" b="1" kern="1200" dirty="0" smtClean="0"/>
            <a:t>Knowledgebase</a:t>
          </a:r>
          <a:endParaRPr lang="en-US" sz="2300" b="1" kern="1200" dirty="0"/>
        </a:p>
      </dsp:txBody>
      <dsp:txXfrm>
        <a:off x="0" y="127006"/>
        <a:ext cx="2902148" cy="1741289"/>
      </dsp:txXfrm>
    </dsp:sp>
    <dsp:sp modelId="{118793C7-BCEB-47C2-B8E5-6383C0EA568B}">
      <dsp:nvSpPr>
        <dsp:cNvPr id="0" name=""/>
        <dsp:cNvSpPr/>
      </dsp:nvSpPr>
      <dsp:spPr>
        <a:xfrm>
          <a:off x="3193851" y="2184409"/>
          <a:ext cx="2902148" cy="174128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t>Field Level Help</a:t>
          </a:r>
          <a:endParaRPr lang="en-US" sz="2300" b="1" kern="1200" dirty="0"/>
        </a:p>
      </dsp:txBody>
      <dsp:txXfrm>
        <a:off x="3193851" y="2184409"/>
        <a:ext cx="2902148" cy="1741289"/>
      </dsp:txXfrm>
    </dsp:sp>
    <dsp:sp modelId="{5086E7A2-E1CF-4C4D-B15C-786B248D4D31}">
      <dsp:nvSpPr>
        <dsp:cNvPr id="0" name=""/>
        <dsp:cNvSpPr/>
      </dsp:nvSpPr>
      <dsp:spPr>
        <a:xfrm>
          <a:off x="744" y="2177107"/>
          <a:ext cx="2902148" cy="174128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a:t>
          </a:r>
          <a:r>
            <a:rPr lang="en-US" sz="2300" b="1" kern="1200" dirty="0" smtClean="0"/>
            <a:t>Web-based Training</a:t>
          </a:r>
          <a:endParaRPr lang="en-US" sz="2300" b="1" kern="1200" dirty="0"/>
        </a:p>
      </dsp:txBody>
      <dsp:txXfrm>
        <a:off x="744" y="2177107"/>
        <a:ext cx="2902148" cy="1741289"/>
      </dsp:txXfrm>
    </dsp:sp>
    <dsp:sp modelId="{EF163543-681F-4847-8AAC-44F574928520}">
      <dsp:nvSpPr>
        <dsp:cNvPr id="0" name=""/>
        <dsp:cNvSpPr/>
      </dsp:nvSpPr>
      <dsp:spPr>
        <a:xfrm>
          <a:off x="3124210" y="127000"/>
          <a:ext cx="2902148" cy="174128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tx1"/>
              </a:solidFill>
            </a:rPr>
            <a:t>*</a:t>
          </a:r>
          <a:r>
            <a:rPr lang="en-US" sz="2300" b="1" kern="1200" dirty="0" smtClean="0"/>
            <a:t>www.quantrax.com </a:t>
          </a:r>
          <a:br>
            <a:rPr lang="en-US" sz="2300" b="1" kern="1200" dirty="0" smtClean="0"/>
          </a:br>
          <a:r>
            <a:rPr lang="en-US" sz="2300" b="1" kern="1200" dirty="0" smtClean="0"/>
            <a:t>    (For Our Clients)</a:t>
          </a:r>
          <a:endParaRPr lang="en-US" sz="2300" b="1" kern="1200" dirty="0"/>
        </a:p>
      </dsp:txBody>
      <dsp:txXfrm>
        <a:off x="3124210" y="127000"/>
        <a:ext cx="2902148" cy="174128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471"/>
          </a:xfrm>
          <a:prstGeom prst="rect">
            <a:avLst/>
          </a:prstGeom>
        </p:spPr>
        <p:txBody>
          <a:bodyPr vert="horz" lIns="93959" tIns="46979" rIns="93959" bIns="46979" rtlCol="0"/>
          <a:lstStyle>
            <a:lvl1pPr algn="l">
              <a:defRPr sz="1200"/>
            </a:lvl1pPr>
          </a:lstStyle>
          <a:p>
            <a:endParaRPr lang="en-US" dirty="0"/>
          </a:p>
        </p:txBody>
      </p:sp>
      <p:sp>
        <p:nvSpPr>
          <p:cNvPr id="3" name="Date Placeholder 2"/>
          <p:cNvSpPr>
            <a:spLocks noGrp="1"/>
          </p:cNvSpPr>
          <p:nvPr>
            <p:ph type="dt" sz="quarter" idx="1"/>
          </p:nvPr>
        </p:nvSpPr>
        <p:spPr>
          <a:xfrm>
            <a:off x="4008706" y="0"/>
            <a:ext cx="3066733" cy="468471"/>
          </a:xfrm>
          <a:prstGeom prst="rect">
            <a:avLst/>
          </a:prstGeom>
        </p:spPr>
        <p:txBody>
          <a:bodyPr vert="horz" lIns="93959" tIns="46979" rIns="93959" bIns="46979" rtlCol="0"/>
          <a:lstStyle>
            <a:lvl1pPr algn="r">
              <a:defRPr sz="1200"/>
            </a:lvl1pPr>
          </a:lstStyle>
          <a:p>
            <a:fld id="{F118F281-9C1A-42B0-8F94-DA0645FF8B5F}" type="datetimeFigureOut">
              <a:rPr lang="en-US" smtClean="0"/>
              <a:pPr/>
              <a:t>5/4/2012</a:t>
            </a:fld>
            <a:endParaRPr lang="en-US" dirty="0"/>
          </a:p>
        </p:txBody>
      </p:sp>
      <p:sp>
        <p:nvSpPr>
          <p:cNvPr id="4" name="Footer Placeholder 3"/>
          <p:cNvSpPr>
            <a:spLocks noGrp="1"/>
          </p:cNvSpPr>
          <p:nvPr>
            <p:ph type="ftr" sz="quarter" idx="2"/>
          </p:nvPr>
        </p:nvSpPr>
        <p:spPr>
          <a:xfrm>
            <a:off x="1" y="8899329"/>
            <a:ext cx="3066733" cy="468471"/>
          </a:xfrm>
          <a:prstGeom prst="rect">
            <a:avLst/>
          </a:prstGeom>
        </p:spPr>
        <p:txBody>
          <a:bodyPr vert="horz" lIns="93959" tIns="46979" rIns="93959" bIns="469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6" y="8899329"/>
            <a:ext cx="3066733" cy="468471"/>
          </a:xfrm>
          <a:prstGeom prst="rect">
            <a:avLst/>
          </a:prstGeom>
        </p:spPr>
        <p:txBody>
          <a:bodyPr vert="horz" lIns="93959" tIns="46979" rIns="93959" bIns="46979" rtlCol="0" anchor="b"/>
          <a:lstStyle>
            <a:lvl1pPr algn="r">
              <a:defRPr sz="1200"/>
            </a:lvl1pPr>
          </a:lstStyle>
          <a:p>
            <a:fld id="{ACAB7220-0A02-47D9-8D6A-FFBCC6195429}"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471"/>
          </a:xfrm>
          <a:prstGeom prst="rect">
            <a:avLst/>
          </a:prstGeom>
        </p:spPr>
        <p:txBody>
          <a:bodyPr vert="horz" lIns="93959" tIns="46979" rIns="93959" bIns="46979" rtlCol="0"/>
          <a:lstStyle>
            <a:lvl1pPr algn="l">
              <a:defRPr sz="1200"/>
            </a:lvl1pPr>
          </a:lstStyle>
          <a:p>
            <a:endParaRPr lang="en-US" dirty="0"/>
          </a:p>
        </p:txBody>
      </p:sp>
      <p:sp>
        <p:nvSpPr>
          <p:cNvPr id="3" name="Date Placeholder 2"/>
          <p:cNvSpPr>
            <a:spLocks noGrp="1"/>
          </p:cNvSpPr>
          <p:nvPr>
            <p:ph type="dt" idx="1"/>
          </p:nvPr>
        </p:nvSpPr>
        <p:spPr>
          <a:xfrm>
            <a:off x="4008706" y="0"/>
            <a:ext cx="3066733" cy="468471"/>
          </a:xfrm>
          <a:prstGeom prst="rect">
            <a:avLst/>
          </a:prstGeom>
        </p:spPr>
        <p:txBody>
          <a:bodyPr vert="horz" lIns="93959" tIns="46979" rIns="93959" bIns="46979" rtlCol="0"/>
          <a:lstStyle>
            <a:lvl1pPr algn="r">
              <a:defRPr sz="1200"/>
            </a:lvl1pPr>
          </a:lstStyle>
          <a:p>
            <a:fld id="{12F358B5-E45C-4D27-A121-4EEC167F13C9}" type="datetimeFigureOut">
              <a:rPr lang="en-US" smtClean="0"/>
              <a:pPr/>
              <a:t>5/4/2012</a:t>
            </a:fld>
            <a:endParaRPr lang="en-US" dirty="0"/>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59" tIns="46979" rIns="93959" bIns="46979" rtlCol="0" anchor="ctr"/>
          <a:lstStyle/>
          <a:p>
            <a:endParaRPr lang="en-US" dirty="0"/>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59" tIns="46979" rIns="93959" bIns="4697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1" y="8899329"/>
            <a:ext cx="3066733" cy="468471"/>
          </a:xfrm>
          <a:prstGeom prst="rect">
            <a:avLst/>
          </a:prstGeom>
        </p:spPr>
        <p:txBody>
          <a:bodyPr vert="horz" lIns="93959" tIns="46979" rIns="93959" bIns="469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9329"/>
            <a:ext cx="3066733" cy="468471"/>
          </a:xfrm>
          <a:prstGeom prst="rect">
            <a:avLst/>
          </a:prstGeom>
        </p:spPr>
        <p:txBody>
          <a:bodyPr vert="horz" lIns="93959" tIns="46979" rIns="93959" bIns="46979" rtlCol="0" anchor="b"/>
          <a:lstStyle>
            <a:lvl1pPr algn="r">
              <a:defRPr sz="1200"/>
            </a:lvl1pPr>
          </a:lstStyle>
          <a:p>
            <a:fld id="{2F003AC3-2FF7-4137-92ED-196D02F69A1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23888"/>
            <a:ext cx="4687887" cy="3514725"/>
          </a:xfrm>
        </p:spPr>
      </p:sp>
      <p:sp>
        <p:nvSpPr>
          <p:cNvPr id="3" name="Notes Placeholder 2"/>
          <p:cNvSpPr>
            <a:spLocks noGrp="1"/>
          </p:cNvSpPr>
          <p:nvPr>
            <p:ph type="body" idx="1"/>
          </p:nvPr>
        </p:nvSpPr>
        <p:spPr/>
        <p:txBody>
          <a:bodyPr>
            <a:normAutofit/>
          </a:bodyPr>
          <a:lstStyle/>
          <a:p>
            <a:r>
              <a:rPr lang="en-US" dirty="0" smtClean="0"/>
              <a:t>(Preparing for RMEx Conversion)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F003AC3-2FF7-4137-92ED-196D02F69A1A}"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fontScale="92500" lnSpcReduction="10000"/>
          </a:bodyPr>
          <a:lstStyle/>
          <a:p>
            <a:r>
              <a:rPr lang="en-US" dirty="0" smtClean="0">
                <a:solidFill>
                  <a:srgbClr val="000000"/>
                </a:solidFill>
              </a:rPr>
              <a:t>(Conversion Timeline)</a:t>
            </a:r>
          </a:p>
          <a:p>
            <a:endParaRPr lang="en-US" dirty="0" smtClean="0">
              <a:solidFill>
                <a:srgbClr val="000000"/>
              </a:solidFill>
              <a:cs typeface="Arial" pitchFamily="34" charset="0"/>
            </a:endParaRPr>
          </a:p>
          <a:p>
            <a:r>
              <a:rPr lang="en-US" dirty="0" smtClean="0">
                <a:cs typeface="Arial" pitchFamily="34" charset="0"/>
              </a:rPr>
              <a:t>Information to Provide to Quantrax Prior to Installation</a:t>
            </a:r>
          </a:p>
          <a:p>
            <a:endParaRPr lang="en-US" dirty="0" smtClean="0">
              <a:cs typeface="Arial" pitchFamily="34" charset="0"/>
            </a:endParaRPr>
          </a:p>
          <a:p>
            <a:r>
              <a:rPr lang="en-US" dirty="0" smtClean="0">
                <a:cs typeface="Arial" pitchFamily="34" charset="0"/>
              </a:rPr>
              <a:t>The following overview should give you a better understanding regarding these major areas and what is needed for the conversion. </a:t>
            </a:r>
          </a:p>
          <a:p>
            <a:endParaRPr lang="en-US" dirty="0" smtClean="0">
              <a:cs typeface="Arial" pitchFamily="34" charset="0"/>
            </a:endParaRPr>
          </a:p>
          <a:p>
            <a:r>
              <a:rPr lang="en-US" dirty="0" smtClean="0">
                <a:cs typeface="Arial" pitchFamily="34" charset="0"/>
              </a:rPr>
              <a:t>Before starting the installation plan for RMEx, you will need to provide Quantrax with several items of information. This will help us in evaluating your current system set-up and help us understand the level of custom programming needed, before you convert to RMEx. These items relate to areas regarding the conversion of your data, interfaces to other products, e.g. credit reporting or a predictive dialer, custom programming currently in place and the format of your letters.   You will need to provide a detailed list with this type of information.</a:t>
            </a:r>
          </a:p>
          <a:p>
            <a:endParaRPr lang="en-US" dirty="0" smtClean="0">
              <a:cs typeface="Arial" pitchFamily="34" charset="0"/>
            </a:endParaRPr>
          </a:p>
          <a:p>
            <a:r>
              <a:rPr lang="en-US" dirty="0" smtClean="0">
                <a:cs typeface="Arial" pitchFamily="34" charset="0"/>
              </a:rPr>
              <a:t>For instance, if you send a letter file to a third party vendor, do you send one daily file or multiple files? In addition, are all your letters submitted to the vendor? Do you have letters you print in-house? We need all the details regarding each item so we can assist you with the set up.</a:t>
            </a:r>
          </a:p>
          <a:p>
            <a:endParaRPr lang="en-US" dirty="0" smtClean="0">
              <a:cs typeface="Arial" pitchFamily="34" charset="0"/>
            </a:endParaRPr>
          </a:p>
          <a:p>
            <a:r>
              <a:rPr lang="en-US" dirty="0" smtClean="0">
                <a:cs typeface="Arial" pitchFamily="34" charset="0"/>
              </a:rPr>
              <a:t>For instance:</a:t>
            </a:r>
          </a:p>
          <a:p>
            <a:endParaRPr lang="en-US" dirty="0" smtClean="0">
              <a:cs typeface="Arial" pitchFamily="34" charset="0"/>
            </a:endParaRPr>
          </a:p>
          <a:p>
            <a:r>
              <a:rPr lang="en-US" dirty="0" smtClean="0">
                <a:cs typeface="Arial" pitchFamily="34" charset="0"/>
              </a:rPr>
              <a:t>• If you are currently automated, you will need to supply record layouts for the information stored on your present system. This will include file descriptions and descriptions of fields within those files.  (Field descriptions should be accompanied by starting and ending positions for fields within the file)</a:t>
            </a:r>
          </a:p>
          <a:p>
            <a:endParaRPr lang="en-US" dirty="0" smtClean="0">
              <a:cs typeface="Arial" pitchFamily="34" charset="0"/>
            </a:endParaRPr>
          </a:p>
          <a:p>
            <a:r>
              <a:rPr lang="en-US" dirty="0" smtClean="0">
                <a:cs typeface="Arial" pitchFamily="34" charset="0"/>
              </a:rPr>
              <a:t>• A sample of live data will be required. Approximately 200-400 accounts are needed along with their corresponding notes and payments. Client, collector and statistical information are also required.</a:t>
            </a:r>
          </a:p>
          <a:p>
            <a:endParaRPr lang="en-US" dirty="0" smtClean="0">
              <a:cs typeface="Arial" pitchFamily="34" charset="0"/>
            </a:endParaRPr>
          </a:p>
          <a:p>
            <a:r>
              <a:rPr lang="en-US" dirty="0" smtClean="0">
                <a:cs typeface="Arial" pitchFamily="34" charset="0"/>
              </a:rPr>
              <a:t>IMPORTANT NOTE: We must have approximately 10,000 records for actually running and testing the conversion. We will notify you when we are ready for this file.</a:t>
            </a:r>
          </a:p>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a:bodyPr>
          <a:lstStyle/>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7788"/>
            <a:ext cx="4683125" cy="3513137"/>
          </a:xfrm>
        </p:spPr>
      </p:sp>
      <p:sp>
        <p:nvSpPr>
          <p:cNvPr id="3" name="Notes Placeholder 2"/>
          <p:cNvSpPr>
            <a:spLocks noGrp="1"/>
          </p:cNvSpPr>
          <p:nvPr>
            <p:ph type="body" idx="1"/>
          </p:nvPr>
        </p:nvSpPr>
        <p:spPr>
          <a:xfrm>
            <a:off x="157269" y="3669691"/>
            <a:ext cx="6762538" cy="4684713"/>
          </a:xfrm>
        </p:spPr>
        <p:txBody>
          <a:bodyPr>
            <a:normAutofit/>
          </a:bodyPr>
          <a:lstStyle/>
          <a:p>
            <a:endParaRPr lang="en-US" dirty="0" smtClean="0">
              <a:cs typeface="Arial" pitchFamily="34" charset="0"/>
            </a:endParaRPr>
          </a:p>
        </p:txBody>
      </p:sp>
      <p:sp>
        <p:nvSpPr>
          <p:cNvPr id="4" name="Slide Number Placeholder 3"/>
          <p:cNvSpPr>
            <a:spLocks noGrp="1"/>
          </p:cNvSpPr>
          <p:nvPr>
            <p:ph type="sldNum" sz="quarter" idx="10"/>
          </p:nvPr>
        </p:nvSpPr>
        <p:spPr/>
        <p:txBody>
          <a:bodyPr/>
          <a:lstStyle/>
          <a:p>
            <a:fld id="{2F003AC3-2FF7-4137-92ED-196D02F69A1A}"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dirty="0"/>
          </a:p>
        </p:txBody>
      </p:sp>
      <p:pic>
        <p:nvPicPr>
          <p:cNvPr id="1028" name="Picture 4"/>
          <p:cNvPicPr>
            <a:picLocks noChangeAspect="1" noChangeArrowheads="1"/>
          </p:cNvPicPr>
          <p:nvPr userDrawn="1"/>
        </p:nvPicPr>
        <p:blipFill>
          <a:blip r:embed="rId2" cstate="print"/>
          <a:srcRect/>
          <a:stretch>
            <a:fillRect/>
          </a:stretch>
        </p:blipFill>
        <p:spPr bwMode="auto">
          <a:xfrm>
            <a:off x="0" y="0"/>
            <a:ext cx="6096000" cy="502920"/>
          </a:xfrm>
          <a:prstGeom prst="rect">
            <a:avLst/>
          </a:prstGeom>
          <a:noFill/>
          <a:ln w="9525">
            <a:noFill/>
            <a:miter lim="800000"/>
            <a:headEnd/>
            <a:tailEnd/>
          </a:ln>
        </p:spPr>
      </p:pic>
      <p:pic>
        <p:nvPicPr>
          <p:cNvPr id="1029" name="Picture 5"/>
          <p:cNvPicPr>
            <a:picLocks noChangeAspect="1" noChangeArrowheads="1"/>
          </p:cNvPicPr>
          <p:nvPr userDrawn="1"/>
        </p:nvPicPr>
        <p:blipFill>
          <a:blip r:embed="rId3" cstate="print"/>
          <a:srcRect/>
          <a:stretch>
            <a:fillRect/>
          </a:stretch>
        </p:blipFill>
        <p:spPr bwMode="auto">
          <a:xfrm>
            <a:off x="6096000" y="0"/>
            <a:ext cx="3048000" cy="504825"/>
          </a:xfrm>
          <a:prstGeom prst="rect">
            <a:avLst/>
          </a:prstGeom>
          <a:noFill/>
          <a:ln w="9525">
            <a:noFill/>
            <a:miter lim="800000"/>
            <a:headEnd/>
            <a:tailEnd/>
          </a:ln>
        </p:spPr>
      </p:pic>
      <p:cxnSp>
        <p:nvCxnSpPr>
          <p:cNvPr id="14" name="Straight Connector 13"/>
          <p:cNvCxnSpPr/>
          <p:nvPr userDrawn="1"/>
        </p:nvCxnSpPr>
        <p:spPr>
          <a:xfrm>
            <a:off x="6096000" y="0"/>
            <a:ext cx="0" cy="304800"/>
          </a:xfrm>
          <a:prstGeom prst="line">
            <a:avLst/>
          </a:prstGeom>
          <a:ln>
            <a:solidFill>
              <a:schemeClr val="tx1"/>
            </a:solidFill>
          </a:ln>
          <a:effectLst>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dirty="0"/>
          </a:p>
        </p:txBody>
      </p:sp>
      <p:cxnSp>
        <p:nvCxnSpPr>
          <p:cNvPr id="7" name="Straight Connector 6"/>
          <p:cNvCxnSpPr/>
          <p:nvPr userDrawn="1"/>
        </p:nvCxnSpPr>
        <p:spPr>
          <a:xfrm>
            <a:off x="6096000" y="0"/>
            <a:ext cx="0" cy="304800"/>
          </a:xfrm>
          <a:prstGeom prst="line">
            <a:avLst/>
          </a:prstGeom>
          <a:ln>
            <a:solidFill>
              <a:schemeClr val="tx1"/>
            </a:solidFill>
          </a:ln>
          <a:effectLst>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9EC5A8-F7C7-4558-BE3D-1D096936A19D}" type="slidenum">
              <a:rPr lang="en-US" smtClean="0"/>
              <a:pPr/>
              <a:t>‹#›</a:t>
            </a:fld>
            <a:endParaRPr lang="en-US" dirty="0"/>
          </a:p>
        </p:txBody>
      </p:sp>
      <p:cxnSp>
        <p:nvCxnSpPr>
          <p:cNvPr id="7" name="Straight Connector 6"/>
          <p:cNvCxnSpPr/>
          <p:nvPr userDrawn="1"/>
        </p:nvCxnSpPr>
        <p:spPr>
          <a:xfrm>
            <a:off x="6096000" y="0"/>
            <a:ext cx="0" cy="304800"/>
          </a:xfrm>
          <a:prstGeom prst="line">
            <a:avLst/>
          </a:prstGeom>
          <a:ln>
            <a:solidFill>
              <a:schemeClr val="tx1"/>
            </a:solidFill>
          </a:ln>
          <a:effectLst>
            <a:reflection blurRad="6350" stA="50000" endA="275" endPos="40000" dist="101600" dir="5400000" sy="-100000" algn="bl" rotWithShape="0"/>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5AAE-6028-4ADB-A5BC-8382B4E5E5C7}" type="datetimeFigureOut">
              <a:rPr lang="en-US" smtClean="0"/>
              <a:pPr/>
              <a:t>5/4/2012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9EC5A8-F7C7-4558-BE3D-1D096936A19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B5AAE-6028-4ADB-A5BC-8382B4E5E5C7}" type="datetimeFigureOut">
              <a:rPr lang="en-US" smtClean="0"/>
              <a:pPr/>
              <a:t>5/4/2012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EC5A8-F7C7-4558-BE3D-1D096936A19D}" type="slidenum">
              <a:rPr lang="en-US" smtClean="0"/>
              <a:pPr/>
              <a:t>‹#›</a:t>
            </a:fld>
            <a:endParaRPr lang="en-US" dirty="0"/>
          </a:p>
        </p:txBody>
      </p:sp>
      <p:pic>
        <p:nvPicPr>
          <p:cNvPr id="7" name="Picture 4"/>
          <p:cNvPicPr>
            <a:picLocks noChangeAspect="1" noChangeArrowheads="1"/>
          </p:cNvPicPr>
          <p:nvPr userDrawn="1"/>
        </p:nvPicPr>
        <p:blipFill>
          <a:blip r:embed="rId13" cstate="print"/>
          <a:srcRect/>
          <a:stretch>
            <a:fillRect/>
          </a:stretch>
        </p:blipFill>
        <p:spPr bwMode="auto">
          <a:xfrm>
            <a:off x="0" y="0"/>
            <a:ext cx="6096000" cy="502920"/>
          </a:xfrm>
          <a:prstGeom prst="rect">
            <a:avLst/>
          </a:prstGeom>
          <a:noFill/>
          <a:ln w="9525">
            <a:noFill/>
            <a:miter lim="800000"/>
            <a:headEnd/>
            <a:tailEnd/>
          </a:ln>
        </p:spPr>
      </p:pic>
      <p:pic>
        <p:nvPicPr>
          <p:cNvPr id="8" name="Picture 5"/>
          <p:cNvPicPr>
            <a:picLocks noChangeAspect="1" noChangeArrowheads="1"/>
          </p:cNvPicPr>
          <p:nvPr userDrawn="1"/>
        </p:nvPicPr>
        <p:blipFill>
          <a:blip r:embed="rId14" cstate="print"/>
          <a:srcRect/>
          <a:stretch>
            <a:fillRect/>
          </a:stretch>
        </p:blipFill>
        <p:spPr bwMode="auto">
          <a:xfrm>
            <a:off x="6096000" y="0"/>
            <a:ext cx="3048000" cy="50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quantrax.com/kb/WhatYouShouldKnow/YouShouldKnow.html" TargetMode="External"/><Relationship Id="rId2" Type="http://schemas.openxmlformats.org/officeDocument/2006/relationships/hyperlink" Target="http://www.quantrax.com/kb/CamtasiaVideoDocCreatio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lnSpcReduction="10000"/>
          </a:bodyPr>
          <a:lstStyle/>
          <a:p>
            <a:pPr algn="ctr">
              <a:buNone/>
            </a:pPr>
            <a:r>
              <a:rPr lang="en-US" sz="2000" b="1" u="sng" dirty="0" smtClean="0"/>
              <a:t>Instructions</a:t>
            </a:r>
            <a:br>
              <a:rPr lang="en-US" sz="2000" b="1" u="sng" dirty="0" smtClean="0"/>
            </a:br>
            <a:endParaRPr lang="en-US" sz="2000" b="1" u="sng" dirty="0" smtClean="0"/>
          </a:p>
          <a:p>
            <a:pPr>
              <a:buNone/>
            </a:pPr>
            <a:r>
              <a:rPr lang="en-US" sz="2000" dirty="0" smtClean="0"/>
              <a:t>Please </a:t>
            </a:r>
            <a:r>
              <a:rPr lang="en-US" sz="2000" b="1" dirty="0" smtClean="0"/>
              <a:t>READ</a:t>
            </a:r>
            <a:r>
              <a:rPr lang="en-US" sz="2000" dirty="0" smtClean="0"/>
              <a:t> before creating your slides</a:t>
            </a:r>
            <a:br>
              <a:rPr lang="en-US" sz="2000" dirty="0" smtClean="0"/>
            </a:br>
            <a:endParaRPr lang="en-US" sz="2000" dirty="0" smtClean="0"/>
          </a:p>
          <a:p>
            <a:pPr>
              <a:buFont typeface="Wingdings" pitchFamily="2" charset="2"/>
              <a:buChar char="q"/>
            </a:pPr>
            <a:r>
              <a:rPr lang="en-US" sz="2000" dirty="0" smtClean="0"/>
              <a:t>Use this .PPT template to create documentation (video-docs)</a:t>
            </a:r>
          </a:p>
          <a:p>
            <a:pPr>
              <a:buFont typeface="Wingdings" pitchFamily="2" charset="2"/>
              <a:buChar char="q"/>
            </a:pPr>
            <a:r>
              <a:rPr lang="en-US" sz="2000" dirty="0" smtClean="0"/>
              <a:t>Use one or any combination of the following slide in this .PPT</a:t>
            </a:r>
          </a:p>
          <a:p>
            <a:pPr>
              <a:buFont typeface="Wingdings" pitchFamily="2" charset="2"/>
              <a:buChar char="q"/>
            </a:pPr>
            <a:r>
              <a:rPr lang="en-US" sz="2000" dirty="0" smtClean="0"/>
              <a:t>Modify slides as needed (delete object from slide such as pie slice, bullet point, square)</a:t>
            </a:r>
          </a:p>
          <a:p>
            <a:pPr>
              <a:buFont typeface="Wingdings" pitchFamily="2" charset="2"/>
              <a:buChar char="q"/>
            </a:pPr>
            <a:r>
              <a:rPr lang="en-US" sz="2000" dirty="0" smtClean="0"/>
              <a:t>Use Camtasia for recording and publishing see link for instructions:</a:t>
            </a:r>
            <a:br>
              <a:rPr lang="en-US" sz="2000" dirty="0" smtClean="0"/>
            </a:br>
            <a:endParaRPr lang="en-US" sz="2000" dirty="0" smtClean="0"/>
          </a:p>
          <a:p>
            <a:pPr>
              <a:buNone/>
            </a:pPr>
            <a:r>
              <a:rPr lang="en-US" sz="2000" dirty="0" smtClean="0"/>
              <a:t>	View/Print:  </a:t>
            </a:r>
            <a:r>
              <a:rPr lang="en-US" sz="2000" dirty="0" smtClean="0">
                <a:hlinkClick r:id="rId2"/>
              </a:rPr>
              <a:t>www.quantrax.com/kb/</a:t>
            </a:r>
            <a:r>
              <a:rPr lang="en-US" sz="2000" i="1" dirty="0" smtClean="0">
                <a:hlinkClick r:id="rId2"/>
              </a:rPr>
              <a:t>CamtasiaVideoDocCreation.docx</a:t>
            </a:r>
            <a:endParaRPr lang="en-US" sz="2000" i="1" dirty="0" smtClean="0"/>
          </a:p>
          <a:p>
            <a:pPr>
              <a:buNone/>
            </a:pPr>
            <a:r>
              <a:rPr lang="en-US" sz="2000" i="1" dirty="0" smtClean="0">
                <a:solidFill>
                  <a:srgbClr val="FF0000"/>
                </a:solidFill>
              </a:rPr>
              <a:t> </a:t>
            </a:r>
          </a:p>
          <a:p>
            <a:pPr>
              <a:buFont typeface="Wingdings" pitchFamily="2" charset="2"/>
              <a:buChar char="q"/>
            </a:pPr>
            <a:r>
              <a:rPr lang="en-US" sz="2000" dirty="0" smtClean="0"/>
              <a:t>To see </a:t>
            </a:r>
            <a:r>
              <a:rPr lang="en-US" sz="2000" dirty="0" smtClean="0"/>
              <a:t>sample, </a:t>
            </a:r>
            <a:r>
              <a:rPr lang="en-US" sz="2000" dirty="0" smtClean="0"/>
              <a:t>click: </a:t>
            </a:r>
            <a:br>
              <a:rPr lang="en-US" sz="2000" dirty="0" smtClean="0"/>
            </a:br>
            <a:r>
              <a:rPr lang="en-US" sz="1600" dirty="0" smtClean="0">
                <a:hlinkClick r:id="rId3"/>
              </a:rPr>
              <a:t>http://www.quantrax.com/kb/WhatYouShouldKnow/YouShouldKnow.html</a:t>
            </a:r>
            <a:endParaRPr lang="en-US" sz="1600" dirty="0" smtClean="0"/>
          </a:p>
          <a:p>
            <a:pPr>
              <a:buNone/>
            </a:pPr>
            <a:endParaRPr lang="en-US" sz="2000" dirty="0" smtClean="0"/>
          </a:p>
          <a:p>
            <a:pPr>
              <a:buFont typeface="Wingdings" pitchFamily="2" charset="2"/>
              <a:buChar char="q"/>
            </a:pPr>
            <a:r>
              <a:rPr lang="en-US" sz="2000" b="1" dirty="0" smtClean="0"/>
              <a:t>DELETE THIS SLIDE </a:t>
            </a:r>
            <a:r>
              <a:rPr lang="en-US" sz="2000" dirty="0" smtClean="0"/>
              <a:t>before saving .PPT</a:t>
            </a:r>
          </a:p>
          <a:p>
            <a:pPr>
              <a:buNone/>
            </a:pPr>
            <a:endParaRPr lang="en-US" sz="2000" dirty="0" smtClean="0"/>
          </a:p>
          <a:p>
            <a:pPr>
              <a:buNone/>
            </a:pPr>
            <a:endParaRPr lang="en-US" sz="2000" dirty="0" smtClean="0">
              <a:solidFill>
                <a:srgbClr val="FF0000"/>
              </a:solidFill>
            </a:endParaRPr>
          </a:p>
          <a:p>
            <a:pPr>
              <a:buFont typeface="Wingdings" pitchFamily="2" charset="2"/>
              <a:buChar char="q"/>
            </a:pPr>
            <a:endParaRPr lang="en-US" sz="2000" dirty="0" smtClean="0"/>
          </a:p>
          <a:p>
            <a:pPr>
              <a:buFont typeface="Wingdings" pitchFamily="2" charset="2"/>
              <a:buChar char="q"/>
            </a:pPr>
            <a:endParaRPr lang="en-US" sz="2000" dirty="0" smtClean="0"/>
          </a:p>
          <a:p>
            <a:pPr>
              <a:buFont typeface="Wingdings" pitchFamily="2" charset="2"/>
              <a:buChar char="q"/>
            </a:pPr>
            <a:endParaRPr lang="en-US" sz="2000" dirty="0" smtClean="0"/>
          </a:p>
          <a:p>
            <a:pPr>
              <a:buFont typeface="Wingdings" pitchFamily="2" charset="2"/>
              <a:buChar char="q"/>
            </a:pPr>
            <a:endParaRPr lang="en-US" sz="2000" dirty="0" smtClean="0"/>
          </a:p>
          <a:p>
            <a:pPr>
              <a:buNone/>
            </a:pPr>
            <a:endParaRPr lang="en-US" sz="2000" dirty="0" smtClean="0"/>
          </a:p>
          <a:p>
            <a:pPr>
              <a:buNone/>
            </a:pPr>
            <a:endParaRPr lang="en-US" sz="2400" dirty="0" smtClean="0"/>
          </a:p>
          <a:p>
            <a:pPr>
              <a:buNone/>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lum contrast="-1000"/>
          </a:blip>
          <a:srcRect/>
          <a:stretch>
            <a:fillRect/>
          </a:stretch>
        </p:blipFill>
        <p:spPr bwMode="auto">
          <a:xfrm>
            <a:off x="0" y="457200"/>
            <a:ext cx="9144000" cy="6400800"/>
          </a:xfrm>
          <a:prstGeom prst="rect">
            <a:avLst/>
          </a:prstGeom>
          <a:noFill/>
          <a:ln w="9525">
            <a:noFill/>
            <a:miter lim="800000"/>
            <a:headEnd/>
            <a:tailEnd/>
          </a:ln>
        </p:spPr>
      </p:pic>
      <p:sp>
        <p:nvSpPr>
          <p:cNvPr id="6" name="Title 1"/>
          <p:cNvSpPr>
            <a:spLocks noGrp="1"/>
          </p:cNvSpPr>
          <p:nvPr>
            <p:ph type="ctrTitle"/>
          </p:nvPr>
        </p:nvSpPr>
        <p:spPr>
          <a:xfrm>
            <a:off x="0" y="2819400"/>
            <a:ext cx="9144000" cy="1470025"/>
          </a:xfrm>
        </p:spPr>
        <p:txBody>
          <a:bodyPr>
            <a:noAutofit/>
          </a:bodyPr>
          <a:lstStyle/>
          <a:p>
            <a:r>
              <a:rPr lang="en-US" sz="4000" dirty="0" smtClean="0">
                <a:latin typeface="Britannic Bold" pitchFamily="34" charset="0"/>
              </a:rPr>
              <a:t>Enter Title of Presentation</a:t>
            </a:r>
            <a:endParaRPr lang="en-US" sz="6000" dirty="0">
              <a:effectLst>
                <a:outerShdw blurRad="60007" dir="2000400" sy="-30000" kx="-800400" algn="bl" rotWithShape="0">
                  <a:prstClr val="black">
                    <a:alpha val="20000"/>
                  </a:prstClr>
                </a:outerShdw>
              </a:effectLst>
              <a:latin typeface="Britannic Bold" pitchFamily="34" charset="0"/>
              <a:ea typeface="+mn-ea"/>
            </a:endParaRPr>
          </a:p>
        </p:txBody>
      </p:sp>
      <p:sp>
        <p:nvSpPr>
          <p:cNvPr id="4" name="Rectangle 3"/>
          <p:cNvSpPr/>
          <p:nvPr/>
        </p:nvSpPr>
        <p:spPr>
          <a:xfrm>
            <a:off x="3519208" y="6477000"/>
            <a:ext cx="2348720" cy="230832"/>
          </a:xfrm>
          <a:prstGeom prst="rect">
            <a:avLst/>
          </a:prstGeom>
        </p:spPr>
        <p:txBody>
          <a:bodyPr wrap="none">
            <a:spAutoFit/>
          </a:bodyPr>
          <a:lstStyle/>
          <a:p>
            <a:pPr lvl="0" algn="ctr">
              <a:defRPr/>
            </a:pPr>
            <a:r>
              <a:rPr lang="en-US" sz="900" i="1" dirty="0" smtClean="0"/>
              <a:t>© Copyright 2012 – Quantrax Corporation, Inc</a:t>
            </a:r>
            <a:endParaRPr lang="en-US" sz="9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a:bodyPr>
          <a:lstStyle/>
          <a:p>
            <a:pPr>
              <a:buFont typeface="Wingdings" pitchFamily="2" charset="2"/>
              <a:buChar char="q"/>
            </a:pPr>
            <a:r>
              <a:rPr lang="en-US" sz="2000" dirty="0" smtClean="0"/>
              <a:t>Add text (Arial 20)</a:t>
            </a:r>
          </a:p>
          <a:p>
            <a:pPr>
              <a:buFont typeface="Wingdings" pitchFamily="2" charset="2"/>
              <a:buChar char="q"/>
            </a:pPr>
            <a:r>
              <a:rPr lang="en-US" sz="2000" dirty="0" smtClean="0"/>
              <a:t>Add text </a:t>
            </a:r>
          </a:p>
          <a:p>
            <a:pPr lvl="1">
              <a:buFont typeface="Wingdings" pitchFamily="2" charset="2"/>
              <a:buChar char="q"/>
            </a:pPr>
            <a:r>
              <a:rPr lang="en-US" sz="1600" dirty="0" smtClean="0"/>
              <a:t>Example of secondary text Add text  (Arial 16)</a:t>
            </a:r>
          </a:p>
          <a:p>
            <a:pPr lvl="1">
              <a:buFont typeface="Wingdings" pitchFamily="2" charset="2"/>
              <a:buChar char="q"/>
            </a:pPr>
            <a:r>
              <a:rPr lang="en-US" sz="1600" dirty="0" smtClean="0"/>
              <a:t>Example of secondary text Add text  (Arial 16)</a:t>
            </a:r>
          </a:p>
          <a:p>
            <a:pPr>
              <a:buFont typeface="Wingdings" pitchFamily="2" charset="2"/>
              <a:buChar char="q"/>
            </a:pPr>
            <a:r>
              <a:rPr lang="en-US" sz="2000" dirty="0" smtClean="0"/>
              <a:t>Add text</a:t>
            </a:r>
          </a:p>
          <a:p>
            <a:pPr>
              <a:buFont typeface="Wingdings" pitchFamily="2" charset="2"/>
              <a:buChar char="q"/>
            </a:pPr>
            <a:r>
              <a:rPr lang="en-US" sz="2000" dirty="0" smtClean="0"/>
              <a:t>Add text</a:t>
            </a:r>
          </a:p>
          <a:p>
            <a:pPr>
              <a:buNone/>
            </a:pPr>
            <a:endParaRPr lang="en-US" sz="2000" dirty="0" smtClean="0"/>
          </a:p>
          <a:p>
            <a:pPr>
              <a:buNone/>
            </a:pPr>
            <a:endParaRPr lang="en-US" sz="2400" dirty="0" smtClean="0"/>
          </a:p>
          <a:p>
            <a:pPr>
              <a:buNone/>
            </a:pPr>
            <a:endParaRPr lang="en-US" sz="2400" dirty="0" smtClean="0"/>
          </a:p>
          <a:p>
            <a:pPr>
              <a:buNone/>
            </a:pPr>
            <a:endParaRPr lang="en-US" dirty="0"/>
          </a:p>
        </p:txBody>
      </p:sp>
      <p:sp>
        <p:nvSpPr>
          <p:cNvPr id="5" name="TextBox 4"/>
          <p:cNvSpPr txBox="1"/>
          <p:nvPr/>
        </p:nvSpPr>
        <p:spPr>
          <a:xfrm>
            <a:off x="0" y="11668"/>
            <a:ext cx="57912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Enter Topic Title (use this slide for bullet list)</a:t>
            </a:r>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8" name="Diagram 7"/>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11668"/>
            <a:ext cx="57912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Enter Topic Title </a:t>
            </a:r>
            <a:r>
              <a:rPr lang="en-US" sz="1400" b="1" dirty="0" smtClean="0">
                <a:effectLst>
                  <a:outerShdw blurRad="60007" dir="2000400" sy="-30000" kx="-800400" algn="bl" rotWithShape="0">
                    <a:prstClr val="black">
                      <a:alpha val="20000"/>
                    </a:prstClr>
                  </a:outerShdw>
                </a:effectLst>
                <a:latin typeface="Arial" pitchFamily="34" charset="0"/>
                <a:cs typeface="Arial" pitchFamily="34" charset="0"/>
              </a:rPr>
              <a:t>(use to show overlapping relationship)</a:t>
            </a:r>
            <a:endParaRPr lang="en-US" sz="1400" b="1" dirty="0">
              <a:effectLst>
                <a:outerShdw blurRad="60007" dir="2000400" sy="-30000" kx="-800400" algn="bl" rotWithShape="0">
                  <a:prstClr val="black">
                    <a:alpha val="20000"/>
                  </a:prst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0" y="11668"/>
            <a:ext cx="59436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Enter Topic Title (use to show parts of an item) </a:t>
            </a:r>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10" name="Diagram 9"/>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0" y="11668"/>
            <a:ext cx="57912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Enter Topic Title (use to show a list of info)</a:t>
            </a:r>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8" name="Diagram 7"/>
          <p:cNvGraphicFramePr/>
          <p:nvPr/>
        </p:nvGraphicFramePr>
        <p:xfrm>
          <a:off x="1447800" y="990600"/>
          <a:ext cx="6096000" cy="447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0" y="11668"/>
            <a:ext cx="57912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Enter Topic Title (use this slide for list of info)</a:t>
            </a:r>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11668"/>
            <a:ext cx="5791200" cy="400110"/>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The Collection Cycle</a:t>
            </a:r>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graphicFrame>
        <p:nvGraphicFramePr>
          <p:cNvPr id="23" name="Diagram 22"/>
          <p:cNvGraphicFramePr/>
          <p:nvPr/>
        </p:nvGraphicFramePr>
        <p:xfrm>
          <a:off x="0" y="609600"/>
          <a:ext cx="87630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6934200" cy="707886"/>
          </a:xfrm>
          <a:prstGeom prst="rect">
            <a:avLst/>
          </a:prstGeom>
          <a:noFill/>
        </p:spPr>
        <p:txBody>
          <a:bodyPr wrap="square" rtlCol="0">
            <a:spAutoFit/>
          </a:bodyPr>
          <a:lstStyle/>
          <a:p>
            <a:r>
              <a:rPr lang="en-US" sz="2000" b="1" dirty="0" smtClean="0">
                <a:effectLst>
                  <a:outerShdw blurRad="60007" dir="2000400" sy="-30000" kx="-800400" algn="bl" rotWithShape="0">
                    <a:prstClr val="black">
                      <a:alpha val="20000"/>
                    </a:prstClr>
                  </a:outerShdw>
                </a:effectLst>
                <a:latin typeface="Arial" pitchFamily="34" charset="0"/>
                <a:cs typeface="Arial" pitchFamily="34" charset="0"/>
              </a:rPr>
              <a:t>Quantrax Support Tools</a:t>
            </a:r>
          </a:p>
          <a:p>
            <a:endParaRPr lang="en-US" sz="2000" b="1" dirty="0">
              <a:effectLst>
                <a:outerShdw blurRad="60007" dir="2000400" sy="-30000" kx="-800400" algn="bl" rotWithShape="0">
                  <a:prstClr val="black">
                    <a:alpha val="20000"/>
                  </a:prstClr>
                </a:outerShdw>
              </a:effectLst>
              <a:latin typeface="Arial" pitchFamily="34" charset="0"/>
              <a:cs typeface="Arial" pitchFamily="34" charset="0"/>
            </a:endParaRPr>
          </a:p>
        </p:txBody>
      </p:sp>
      <p:sp>
        <p:nvSpPr>
          <p:cNvPr id="46" name="Rounded Rectangle 4"/>
          <p:cNvSpPr/>
          <p:nvPr/>
        </p:nvSpPr>
        <p:spPr>
          <a:xfrm>
            <a:off x="3421100" y="838200"/>
            <a:ext cx="2576120" cy="12625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95250" rIns="190500" bIns="95250" numCol="1" spcCol="1270" anchor="ctr" anchorCtr="0">
            <a:noAutofit/>
          </a:bodyPr>
          <a:lstStyle/>
          <a:p>
            <a:pPr lvl="0" algn="ctr" defTabSz="2222500">
              <a:lnSpc>
                <a:spcPct val="90000"/>
              </a:lnSpc>
              <a:spcBef>
                <a:spcPct val="0"/>
              </a:spcBef>
              <a:spcAft>
                <a:spcPct val="35000"/>
              </a:spcAft>
            </a:pPr>
            <a:r>
              <a:rPr lang="en-US" sz="5000" kern="1200" dirty="0" smtClean="0"/>
              <a:t>Phase II</a:t>
            </a:r>
            <a:endParaRPr lang="en-US" sz="5000" kern="1200" dirty="0"/>
          </a:p>
        </p:txBody>
      </p:sp>
      <p:graphicFrame>
        <p:nvGraphicFramePr>
          <p:cNvPr id="10" name="Diagram 9"/>
          <p:cNvGraphicFramePr/>
          <p:nvPr/>
        </p:nvGraphicFramePr>
        <p:xfrm>
          <a:off x="1447800" y="1676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304800" y="6096000"/>
            <a:ext cx="2667000" cy="523220"/>
          </a:xfrm>
          <a:prstGeom prst="rect">
            <a:avLst/>
          </a:prstGeom>
          <a:noFill/>
        </p:spPr>
        <p:txBody>
          <a:bodyPr wrap="square" rtlCol="0">
            <a:spAutoFit/>
          </a:bodyPr>
          <a:lstStyle/>
          <a:p>
            <a:r>
              <a:rPr lang="en-US" sz="2800" dirty="0" smtClean="0"/>
              <a:t> *</a:t>
            </a:r>
            <a:r>
              <a:rPr lang="en-US" b="1" dirty="0" smtClean="0"/>
              <a:t>Click</a:t>
            </a:r>
            <a:r>
              <a:rPr lang="en-US" dirty="0" smtClean="0"/>
              <a:t> to access site</a:t>
            </a:r>
            <a:endParaRPr lang="en-US"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2291</TotalTime>
  <Words>1472</Words>
  <Application>Microsoft Office PowerPoint</Application>
  <PresentationFormat>On-screen Show (4:3)</PresentationFormat>
  <Paragraphs>165</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Enter Title of Presentation</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Dawna</dc:creator>
  <cp:lastModifiedBy>Dawna</cp:lastModifiedBy>
  <cp:revision>297</cp:revision>
  <dcterms:created xsi:type="dcterms:W3CDTF">2012-04-16T19:37:44Z</dcterms:created>
  <dcterms:modified xsi:type="dcterms:W3CDTF">2012-05-04T19:00:13Z</dcterms:modified>
</cp:coreProperties>
</file>