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86" r:id="rId3"/>
    <p:sldId id="281" r:id="rId4"/>
    <p:sldId id="282" r:id="rId5"/>
    <p:sldId id="284" r:id="rId6"/>
    <p:sldId id="258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4" r:id="rId15"/>
    <p:sldId id="273" r:id="rId16"/>
    <p:sldId id="276" r:id="rId17"/>
    <p:sldId id="279" r:id="rId18"/>
    <p:sldId id="278" r:id="rId19"/>
    <p:sldId id="277" r:id="rId20"/>
    <p:sldId id="280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-6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ndbox.mclanka.com/quantrax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antax Logo">
            <a:hlinkClick r:id="rId6" tooltip="Quantax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66271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51862B4-C7B9-4BF4-8359-F9353F249BCF}" type="slidenum">
              <a:rPr lang="en-US" sz="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168"/>
            <a:ext cx="29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quantrax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RMEx: Handling Error Messages for Job Logs and Nightlys</a:t>
            </a:r>
            <a:r>
              <a:rPr lang="en-US" sz="3600" i="1" dirty="0" smtClean="0">
                <a:latin typeface="Britannic Bold" pitchFamily="34" charset="0"/>
              </a:rPr>
              <a:t/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August 16, 2012</a:t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7620" cy="298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586663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90600" y="9144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display message details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19250"/>
            <a:ext cx="7436644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14400" y="914400"/>
            <a:ext cx="81724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urgent, call support and tell them you got a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Data Decimal Error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program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ZERR3CL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Library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SCERRTST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from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Statement 26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Function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14400"/>
            <a:ext cx="8229600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Generic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message that can be caused my various things; a program is trying to do </a:t>
            </a:r>
            <a:b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something and is stopped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lang="en-US" sz="2200" b="1" dirty="0" smtClean="0"/>
              <a:t>s</a:t>
            </a:r>
            <a:r>
              <a:rPr lang="en-US" sz="2200" dirty="0" smtClean="0"/>
              <a:t>: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issue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dirty="0" smtClean="0"/>
              <a:t>Program not found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 is missing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dirty="0" smtClean="0"/>
              <a:t>Record lock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200" dirty="0" smtClean="0"/>
              <a:t>Put your cursor on the message and press </a:t>
            </a:r>
            <a:r>
              <a:rPr lang="en-US" sz="2200" b="1" dirty="0" smtClean="0"/>
              <a:t>Help</a:t>
            </a:r>
            <a:br>
              <a:rPr lang="en-US" sz="2200" b="1" dirty="0" smtClean="0"/>
            </a:b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If urgent: 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Contact support and tell them that you got a Function Check and read them the line above the function check message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/>
              <a:t>Example</a:t>
            </a:r>
            <a:r>
              <a:rPr lang="en-US" sz="2200" dirty="0" smtClean="0"/>
              <a:t>:  I got a function check in program </a:t>
            </a:r>
            <a:r>
              <a:rPr lang="en-US" sz="2200" b="1" dirty="0" smtClean="0"/>
              <a:t>ZERR1CL</a:t>
            </a:r>
            <a:r>
              <a:rPr lang="en-US" sz="2200" dirty="0" smtClean="0"/>
              <a:t> – File </a:t>
            </a:r>
            <a:r>
              <a:rPr lang="en-US" sz="2200" b="1" dirty="0" smtClean="0"/>
              <a:t>ZERR1FM</a:t>
            </a:r>
            <a:r>
              <a:rPr lang="en-US" sz="2200" dirty="0" smtClean="0"/>
              <a:t> not found in *</a:t>
            </a:r>
            <a:r>
              <a:rPr lang="en-US" sz="2200" b="1" dirty="0" smtClean="0"/>
              <a:t>LIBL</a:t>
            </a:r>
            <a:r>
              <a:rPr lang="en-US" sz="2200" dirty="0" smtClean="0"/>
              <a:t> or </a:t>
            </a:r>
            <a:r>
              <a:rPr lang="en-US" sz="2200" b="1" dirty="0" smtClean="0"/>
              <a:t>inline data missing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If not urgent: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Email support the last page of the job log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Function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36606" cy="443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990600" y="1066800"/>
            <a:ext cx="579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 your cursor on the message and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press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Help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key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Function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422356" cy="48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14400" y="1066800"/>
            <a:ext cx="3797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Hit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F10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to Display Messages in Job Log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522369" cy="469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09600" y="1266110"/>
            <a:ext cx="739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F18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go to the bottom and you will see that there was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Function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Check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Function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</a:t>
            </a:r>
            <a:r>
              <a:rPr lang="en-US" sz="2000" dirty="0" smtClean="0"/>
              <a:t>: A Physical File was changed to an existing program and the program was not recompiled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A</a:t>
            </a:r>
            <a:r>
              <a:rPr lang="en-US" sz="2000" dirty="0" smtClean="0"/>
              <a:t>:  Changes were made to the </a:t>
            </a:r>
            <a:r>
              <a:rPr lang="en-US" sz="2000" b="1" dirty="0" smtClean="0"/>
              <a:t>Account Master File </a:t>
            </a:r>
            <a:r>
              <a:rPr lang="en-US" sz="2000" dirty="0" smtClean="0"/>
              <a:t>and the </a:t>
            </a:r>
            <a:r>
              <a:rPr lang="en-US" sz="2000" b="1" dirty="0" smtClean="0"/>
              <a:t>Inquiry</a:t>
            </a:r>
            <a:r>
              <a:rPr lang="en-US" sz="2000" dirty="0" smtClean="0"/>
              <a:t> program was </a:t>
            </a:r>
            <a:r>
              <a:rPr lang="en-US" sz="2000" u="sng" dirty="0" smtClean="0"/>
              <a:t>not</a:t>
            </a:r>
            <a:r>
              <a:rPr lang="en-US" sz="2000" dirty="0" smtClean="0"/>
              <a:t> re-compiled. This could happen to a modification as well as a new program.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000" dirty="0" smtClean="0"/>
              <a:t>The file layout for one of your </a:t>
            </a:r>
            <a:r>
              <a:rPr lang="en-US" sz="2000" b="1" dirty="0" smtClean="0"/>
              <a:t>New Business Loads </a:t>
            </a:r>
            <a:r>
              <a:rPr lang="en-US" sz="2000" dirty="0" smtClean="0"/>
              <a:t>changes and we do not recompile the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/>
              <a:t>Contact support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2286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print screen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Job and send us the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name and </a:t>
            </a:r>
            <a:b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Level Check in what file (screen)</a:t>
            </a:r>
          </a:p>
          <a:p>
            <a:pPr marL="685800" lvl="1" indent="-2286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baseline="0" dirty="0" smtClean="0"/>
              <a:t> </a:t>
            </a:r>
            <a:r>
              <a:rPr lang="en-US" sz="2000" dirty="0" smtClean="0"/>
              <a:t>Quantrax will need to compile here and resend code – important to send program </a:t>
            </a:r>
            <a:r>
              <a:rPr lang="en-US" sz="2000" b="1" dirty="0" smtClean="0"/>
              <a:t>and</a:t>
            </a:r>
            <a:r>
              <a:rPr lang="en-US" sz="2000" dirty="0" smtClean="0"/>
              <a:t> file information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Level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Level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21594"/>
            <a:ext cx="7558088" cy="507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9144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Put your cursor on the message and press the </a:t>
            </a:r>
            <a:r>
              <a:rPr lang="en-US" b="1" dirty="0" smtClean="0"/>
              <a:t>Help</a:t>
            </a:r>
            <a:r>
              <a:rPr lang="en-US" dirty="0" smtClean="0"/>
              <a:t> key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Level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12094"/>
            <a:ext cx="7458075" cy="496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34939" y="990600"/>
            <a:ext cx="82804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F10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display the Job Log,  then press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F18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 the next screen to go to the bottom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Level Check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636669" cy="466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62000" y="990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Tell support that you got a Level Check on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ZERR2FM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library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SCERRTST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program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ZERR2CL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 </a:t>
            </a: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Statement 5400</a:t>
            </a:r>
            <a:endParaRPr kumimoji="0" lang="en-US" sz="1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Basics…..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14400"/>
            <a:ext cx="8229600" cy="5181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should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a technical person in the office who is familiar with the AS400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200" baseline="0" dirty="0" smtClean="0"/>
              <a:t>Basic </a:t>
            </a:r>
            <a:r>
              <a:rPr lang="en-US" sz="2200" b="1" baseline="0" dirty="0" smtClean="0"/>
              <a:t>AS400 commands </a:t>
            </a:r>
            <a:r>
              <a:rPr lang="en-US" sz="2200" baseline="0" dirty="0" smtClean="0"/>
              <a:t>(</a:t>
            </a:r>
            <a:r>
              <a:rPr lang="en-US" sz="2200" i="1" baseline="0" dirty="0" smtClean="0"/>
              <a:t>from</a:t>
            </a:r>
            <a:r>
              <a:rPr lang="en-US" sz="2200" i="1" dirty="0" smtClean="0"/>
              <a:t> command line</a:t>
            </a:r>
            <a:r>
              <a:rPr lang="en-US" sz="2200" dirty="0" smtClean="0"/>
              <a:t>)</a:t>
            </a:r>
            <a:r>
              <a:rPr lang="en-US" sz="2200" baseline="0" dirty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PWRDWNSYS	</a:t>
            </a:r>
            <a:r>
              <a:rPr lang="en-US" sz="2300" dirty="0" smtClean="0"/>
              <a:t>Power off the system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WRKMSG</a:t>
            </a:r>
            <a:r>
              <a:rPr lang="en-US" sz="2300" dirty="0" smtClean="0"/>
              <a:t>		Work with messages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WRKACTJOB</a:t>
            </a:r>
            <a:r>
              <a:rPr lang="en-US" sz="2300" dirty="0" smtClean="0"/>
              <a:t>		Work with active jobs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WRKSBMJOB</a:t>
            </a:r>
            <a:r>
              <a:rPr lang="en-US" sz="2300" dirty="0" smtClean="0"/>
              <a:t>	Work with submitted jobs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WRKOUTQ</a:t>
            </a:r>
            <a:r>
              <a:rPr lang="en-US" sz="2300" dirty="0" smtClean="0"/>
              <a:t>		Work with output queues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CPYFRMTAP</a:t>
            </a:r>
            <a:r>
              <a:rPr lang="en-US" sz="2300" dirty="0" smtClean="0"/>
              <a:t>		Copy from Tape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CPYTOTAP</a:t>
            </a:r>
            <a:r>
              <a:rPr lang="en-US" sz="2300" dirty="0" smtClean="0"/>
              <a:t>		Copy to Tape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CRTPF</a:t>
            </a:r>
            <a:r>
              <a:rPr lang="en-US" sz="2300" dirty="0" smtClean="0"/>
              <a:t>		Create a physical file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DLTF</a:t>
            </a:r>
            <a:r>
              <a:rPr lang="en-US" sz="2300" dirty="0" smtClean="0"/>
              <a:t>		Delete a physical file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CLRPFM</a:t>
            </a:r>
            <a:r>
              <a:rPr lang="en-US" sz="2300" dirty="0" smtClean="0"/>
              <a:t>		Clear a physical file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SAVOBJ</a:t>
            </a:r>
            <a:r>
              <a:rPr lang="en-US" sz="2300" dirty="0" smtClean="0"/>
              <a:t>		Save objects in iSeries format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RSTOBJ</a:t>
            </a:r>
            <a:r>
              <a:rPr lang="en-US" sz="2300" dirty="0" smtClean="0"/>
              <a:t>		Restore objects saved in iSeries format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 </a:t>
            </a:r>
            <a:r>
              <a:rPr lang="en-US" sz="2300" b="1" dirty="0" smtClean="0"/>
              <a:t>DSPJOBLOG</a:t>
            </a:r>
            <a:r>
              <a:rPr lang="en-US" sz="2300" dirty="0" smtClean="0"/>
              <a:t>		Display job log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</a:t>
            </a:r>
            <a:r>
              <a:rPr lang="en-US" sz="2300" b="1" dirty="0" smtClean="0"/>
              <a:t>WRKDEVD</a:t>
            </a:r>
            <a:r>
              <a:rPr lang="en-US" sz="2300" dirty="0" smtClean="0"/>
              <a:t>		Work with device descriptions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 </a:t>
            </a:r>
            <a:r>
              <a:rPr lang="en-US" sz="2300" b="1" dirty="0" smtClean="0"/>
              <a:t>CHGUSRPRF</a:t>
            </a:r>
            <a:r>
              <a:rPr lang="en-US" sz="2300" dirty="0" smtClean="0"/>
              <a:t>		Change user profile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</a:t>
            </a:r>
            <a:r>
              <a:rPr lang="en-US" sz="2300" dirty="0" smtClean="0"/>
              <a:t> </a:t>
            </a:r>
            <a:r>
              <a:rPr lang="en-US" sz="2300" b="1" dirty="0" smtClean="0"/>
              <a:t>WRKOBJLCK		</a:t>
            </a:r>
            <a:r>
              <a:rPr lang="en-US" sz="2300" dirty="0" smtClean="0"/>
              <a:t>Work with object lock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300" dirty="0" smtClean="0"/>
              <a:t>• </a:t>
            </a:r>
            <a:r>
              <a:rPr lang="en-US" sz="2300" dirty="0" smtClean="0"/>
              <a:t> </a:t>
            </a:r>
            <a:r>
              <a:rPr lang="en-US" sz="2300" b="1" dirty="0" smtClean="0"/>
              <a:t>DSPSYSSTS		</a:t>
            </a:r>
            <a:r>
              <a:rPr lang="en-US" sz="2300" dirty="0" smtClean="0"/>
              <a:t>Display system status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I/O Errors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</a:t>
            </a:r>
            <a:r>
              <a:rPr lang="en-US" sz="2000" dirty="0" smtClean="0"/>
              <a:t>: Many different reasons: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noProof="0" dirty="0" smtClean="0"/>
              <a:t>A file is not there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</a:t>
            </a:r>
            <a:r>
              <a:rPr lang="en-US" sz="2000" dirty="0" smtClean="0"/>
              <a:t>k on a record – catch immediately to stop the job  / could be multiple jobs by same user, need to detect which one causing the problem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urgent: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 the Job Log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dirty="0" smtClean="0"/>
              <a:t>From command line type: </a:t>
            </a:r>
            <a:r>
              <a:rPr lang="en-US" sz="2000" b="1" dirty="0" smtClean="0"/>
              <a:t>WRKUSRJOB</a:t>
            </a:r>
            <a:r>
              <a:rPr lang="en-US" sz="2000" dirty="0" smtClean="0"/>
              <a:t> </a:t>
            </a:r>
            <a:r>
              <a:rPr lang="en-US" sz="2000" b="1" i="1" dirty="0" smtClean="0"/>
              <a:t>username</a:t>
            </a:r>
            <a:r>
              <a:rPr lang="en-US" sz="2000" dirty="0" smtClean="0"/>
              <a:t> </a:t>
            </a:r>
            <a:r>
              <a:rPr lang="en-US" sz="2000" b="1" dirty="0" smtClean="0"/>
              <a:t>*active </a:t>
            </a:r>
            <a:r>
              <a:rPr lang="en-US" sz="2000" dirty="0" smtClean="0"/>
              <a:t>- 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gives you job that has the problem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(where 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username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person experiencing issue)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</a:pPr>
            <a:r>
              <a:rPr lang="en-US" sz="2000" b="1" dirty="0" smtClean="0"/>
              <a:t>NOTE</a:t>
            </a:r>
            <a:r>
              <a:rPr lang="en-US" sz="2000" dirty="0" smtClean="0"/>
              <a:t>: If you have a dialer you should not be locked in multiple times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RMEx: Handling Error Messages for Job Logs and Nightlys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Thank you!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7" y="3924300"/>
            <a:ext cx="832326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458200" cy="2971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0" indent="-457200">
              <a:buNone/>
            </a:pPr>
            <a:r>
              <a:rPr lang="en-US" sz="8000" dirty="0" smtClean="0"/>
              <a:t>Send an email to </a:t>
            </a:r>
            <a:r>
              <a:rPr lang="en-US" sz="8000" dirty="0" smtClean="0">
                <a:hlinkClick r:id="rId3"/>
              </a:rPr>
              <a:t>support@quantrax.com</a:t>
            </a:r>
            <a:r>
              <a:rPr lang="en-US" sz="8000" dirty="0" smtClean="0"/>
              <a:t> with the following </a:t>
            </a:r>
            <a:r>
              <a:rPr lang="en-US" sz="8000" dirty="0" smtClean="0"/>
              <a:t>information</a:t>
            </a:r>
            <a:br>
              <a:rPr lang="en-US" sz="8000" dirty="0" smtClean="0"/>
            </a:br>
            <a:r>
              <a:rPr lang="en-US" sz="8000" i="1" dirty="0" smtClean="0"/>
              <a:t> (or when calling have this information in front of you)</a:t>
            </a:r>
            <a:endParaRPr lang="en-US" sz="8000" i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7600" dirty="0" smtClean="0"/>
              <a:t>Print screen of the initial message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7600" dirty="0" smtClean="0"/>
              <a:t>Print screen of the job log</a:t>
            </a:r>
          </a:p>
          <a:p>
            <a:pPr marL="1257300" lvl="2" indent="-457200"/>
            <a:r>
              <a:rPr lang="en-US" sz="7600" dirty="0" smtClean="0"/>
              <a:t>To get to the job log, place the cursor directly over the white letters of the error message and press the </a:t>
            </a:r>
            <a:r>
              <a:rPr lang="en-US" sz="7600" b="1" dirty="0" smtClean="0"/>
              <a:t>HELP</a:t>
            </a:r>
            <a:r>
              <a:rPr lang="en-US" sz="7600" dirty="0" smtClean="0"/>
              <a:t> key</a:t>
            </a:r>
          </a:p>
          <a:p>
            <a:pPr marL="1257300" lvl="2" indent="-457200"/>
            <a:r>
              <a:rPr lang="en-US" sz="7600" dirty="0" smtClean="0"/>
              <a:t>Depending on what software you are using will determine what your HELP key is (</a:t>
            </a:r>
            <a:r>
              <a:rPr lang="en-US" sz="7600" b="1" dirty="0" smtClean="0"/>
              <a:t>Alt</a:t>
            </a:r>
            <a:r>
              <a:rPr lang="en-US" sz="7600" dirty="0" smtClean="0"/>
              <a:t> + </a:t>
            </a:r>
            <a:r>
              <a:rPr lang="en-US" sz="7600" b="1" dirty="0" smtClean="0"/>
              <a:t>F1</a:t>
            </a:r>
            <a:r>
              <a:rPr lang="en-US" sz="7600" dirty="0" smtClean="0"/>
              <a:t> is default in client access)</a:t>
            </a:r>
          </a:p>
          <a:p>
            <a:pPr marL="1714500" lvl="3" indent="-457200">
              <a:buNone/>
            </a:pPr>
            <a:r>
              <a:rPr lang="en-US" sz="7200" b="1" dirty="0" smtClean="0"/>
              <a:t>NOTE</a:t>
            </a:r>
            <a:r>
              <a:rPr lang="en-US" sz="7200" dirty="0" smtClean="0"/>
              <a:t>: Refer to your software documentation for more information on key </a:t>
            </a:r>
            <a:br>
              <a:rPr lang="en-US" sz="7200" dirty="0" smtClean="0"/>
            </a:br>
            <a:r>
              <a:rPr lang="en-US" sz="7200" dirty="0" smtClean="0"/>
              <a:t>    mapping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7600" dirty="0" smtClean="0"/>
              <a:t>List of details took prior to getting the error message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To Do When You Get Error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29050"/>
            <a:ext cx="59245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To Do When You Get Error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4160952" cy="314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838200"/>
            <a:ext cx="8686800" cy="2971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 smtClean="0"/>
              <a:t>Another message Information screen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 smtClean="0"/>
              <a:t>Press </a:t>
            </a:r>
            <a:r>
              <a:rPr lang="en-US" sz="2000" b="1" dirty="0" smtClean="0"/>
              <a:t>F10</a:t>
            </a:r>
            <a:r>
              <a:rPr lang="en-US" sz="2000" dirty="0" smtClean="0"/>
              <a:t> to display messages in job log, then press </a:t>
            </a:r>
            <a:r>
              <a:rPr lang="en-US" sz="2000" b="1" dirty="0" smtClean="0"/>
              <a:t>F18</a:t>
            </a:r>
            <a:r>
              <a:rPr lang="en-US" sz="2000" dirty="0" smtClean="0"/>
              <a:t> to move </a:t>
            </a:r>
            <a:r>
              <a:rPr lang="en-US" sz="2000" i="1" dirty="0" smtClean="0"/>
              <a:t>Bottom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endParaRPr lang="en-US" sz="2000" dirty="0" smtClean="0"/>
          </a:p>
          <a:p>
            <a:pPr marL="4114800" lvl="8" indent="-457200">
              <a:spcBef>
                <a:spcPct val="20000"/>
              </a:spcBef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429000"/>
            <a:ext cx="44672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hape 15"/>
          <p:cNvCxnSpPr>
            <a:stCxn id="2052" idx="3"/>
            <a:endCxn id="2054" idx="0"/>
          </p:cNvCxnSpPr>
          <p:nvPr/>
        </p:nvCxnSpPr>
        <p:spPr>
          <a:xfrm>
            <a:off x="4313352" y="3174724"/>
            <a:ext cx="2339861" cy="254276"/>
          </a:xfrm>
          <a:prstGeom prst="bentConnector2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5000" y="5410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Print this screen for support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Answering an Error Message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38200"/>
            <a:ext cx="8458200" cy="2971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0005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dirty="0" smtClean="0"/>
              <a:t>Answering a message </a:t>
            </a:r>
            <a:r>
              <a:rPr lang="en-US" sz="7600" b="1" dirty="0" smtClean="0"/>
              <a:t>C, D</a:t>
            </a:r>
            <a:r>
              <a:rPr lang="en-US" sz="7600" dirty="0" smtClean="0"/>
              <a:t>, </a:t>
            </a:r>
            <a:r>
              <a:rPr lang="en-US" sz="7600" b="1" dirty="0" smtClean="0"/>
              <a:t>S</a:t>
            </a:r>
            <a:r>
              <a:rPr lang="en-US" sz="7600" dirty="0" smtClean="0"/>
              <a:t>, </a:t>
            </a:r>
            <a:r>
              <a:rPr lang="en-US" sz="7600" b="1" dirty="0" smtClean="0"/>
              <a:t>F</a:t>
            </a:r>
            <a:r>
              <a:rPr lang="en-US" sz="7600" dirty="0" smtClean="0"/>
              <a:t> all do the same thing – they STOP the program</a:t>
            </a:r>
          </a:p>
          <a:p>
            <a:pPr marL="40005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dirty="0" smtClean="0"/>
              <a:t>The difference is the information that we are given to help solve the problem: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b="1" dirty="0" smtClean="0"/>
              <a:t>C</a:t>
            </a:r>
            <a:r>
              <a:rPr lang="en-US" sz="7600" dirty="0" smtClean="0"/>
              <a:t> is reasonable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b="1" dirty="0" smtClean="0"/>
              <a:t>D</a:t>
            </a:r>
            <a:r>
              <a:rPr lang="en-US" sz="7600" dirty="0" smtClean="0"/>
              <a:t> is the best </a:t>
            </a:r>
          </a:p>
          <a:p>
            <a:pPr marL="1314450" lvl="2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7600" b="1" dirty="0" smtClean="0"/>
              <a:t>Example</a:t>
            </a:r>
            <a:r>
              <a:rPr lang="en-US" sz="7600" dirty="0" smtClean="0"/>
              <a:t>: If a Data decimal error a</a:t>
            </a:r>
            <a:r>
              <a:rPr lang="en-US" sz="7600" b="1" dirty="0" smtClean="0"/>
              <a:t> D </a:t>
            </a:r>
            <a:r>
              <a:rPr lang="en-US" sz="7600" dirty="0" smtClean="0"/>
              <a:t>is really the only way to help us solve, we will probably recreated a data decimal so we can take a </a:t>
            </a:r>
            <a:r>
              <a:rPr lang="en-US" sz="7600" b="1" dirty="0" smtClean="0"/>
              <a:t>D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b="1" dirty="0" smtClean="0"/>
              <a:t>I</a:t>
            </a:r>
            <a:r>
              <a:rPr lang="en-US" sz="7600" dirty="0" smtClean="0"/>
              <a:t>  </a:t>
            </a:r>
            <a:r>
              <a:rPr lang="en-US" sz="7600" i="1" dirty="0" smtClean="0"/>
              <a:t>can</a:t>
            </a:r>
            <a:r>
              <a:rPr lang="en-US" sz="7600" dirty="0" smtClean="0"/>
              <a:t> be OK, but it is situation by situation.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b="1" dirty="0" smtClean="0"/>
              <a:t>S </a:t>
            </a:r>
            <a:r>
              <a:rPr lang="en-US" sz="7600" dirty="0" smtClean="0"/>
              <a:t>and </a:t>
            </a:r>
            <a:r>
              <a:rPr lang="en-US" sz="7600" b="1" dirty="0" smtClean="0"/>
              <a:t>F</a:t>
            </a:r>
            <a:r>
              <a:rPr lang="en-US" sz="7600" dirty="0" smtClean="0"/>
              <a:t>: Unless talking to IBM should probably </a:t>
            </a:r>
            <a:r>
              <a:rPr lang="en-US" sz="7600" b="1" u="sng" dirty="0" smtClean="0"/>
              <a:t>not be used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7600" b="1" dirty="0" smtClean="0"/>
              <a:t>G </a:t>
            </a:r>
            <a:r>
              <a:rPr lang="en-US" sz="7600" dirty="0" smtClean="0"/>
              <a:t>to a message is </a:t>
            </a:r>
            <a:r>
              <a:rPr lang="en-US" sz="7600" b="1" u="sng" dirty="0" smtClean="0"/>
              <a:t>never a good idea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712311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Cause</a:t>
            </a:r>
            <a:r>
              <a:rPr lang="en-US" sz="2000" dirty="0" smtClean="0"/>
              <a:t>: When a field has been designed to store numeric data and an alpha character is in this field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Example</a:t>
            </a:r>
            <a:r>
              <a:rPr lang="en-US" sz="2000" dirty="0" smtClean="0"/>
              <a:t>:  A character got into a phone number at the time of loading an </a:t>
            </a:r>
            <a:br>
              <a:rPr lang="en-US" sz="2000" dirty="0" smtClean="0"/>
            </a:br>
            <a:r>
              <a:rPr lang="en-US" sz="2000" dirty="0" smtClean="0"/>
              <a:t>                    account electronically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Solution</a:t>
            </a:r>
            <a:r>
              <a:rPr lang="en-US" sz="20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If urgent: 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Display the Job Log 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 smtClean="0"/>
              <a:t>Have the Job Log ready to answer support’s questions and call Quantrax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If not urgent:</a:t>
            </a:r>
          </a:p>
          <a:p>
            <a:pPr lvl="2">
              <a:buFont typeface="Wingdings" pitchFamily="2" charset="2"/>
              <a:buChar char="ü"/>
            </a:pPr>
            <a:r>
              <a:rPr lang="en-US" sz="1900" dirty="0" smtClean="0"/>
              <a:t>Display the Job Log</a:t>
            </a:r>
          </a:p>
          <a:p>
            <a:pPr lvl="2">
              <a:buFont typeface="Wingdings" pitchFamily="2" charset="2"/>
              <a:buChar char="ü"/>
            </a:pPr>
            <a:r>
              <a:rPr lang="en-US" sz="1900" dirty="0" smtClean="0"/>
              <a:t>Go to the bottom of the Job Log – Print the last page and email to support</a:t>
            </a:r>
          </a:p>
          <a:p>
            <a:pPr lvl="2">
              <a:buFont typeface="Wingdings" pitchFamily="2" charset="2"/>
              <a:buChar char="ü"/>
            </a:pPr>
            <a:r>
              <a:rPr lang="en-US" sz="1900" dirty="0" smtClean="0"/>
              <a:t>Respond to the messages with a </a:t>
            </a:r>
            <a:r>
              <a:rPr lang="en-US" sz="1900" b="1" dirty="0" smtClean="0"/>
              <a:t>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7107555" cy="47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990600"/>
            <a:ext cx="571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Place your cursor on the message and press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Help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key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97420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0" y="9144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F10 to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isplay messages in Job Log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1066800"/>
            <a:ext cx="777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Place your cursor on the line that says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Data Decimal Error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press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key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85837" y="1706880"/>
            <a:ext cx="7167563" cy="4693920"/>
            <a:chOff x="985837" y="1066800"/>
            <a:chExt cx="7167563" cy="469392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5837" y="1066800"/>
              <a:ext cx="7167563" cy="4693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1295400" y="2209800"/>
              <a:ext cx="20574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" y="304800"/>
            <a:ext cx="57912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Decimal Error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629</Words>
  <Application>Microsoft Office PowerPoint</Application>
  <PresentationFormat>On-screen Show (4:3)</PresentationFormat>
  <Paragraphs>133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VideoDoc_with_Logo</vt:lpstr>
      <vt:lpstr>RMEx: Handling Error Messages for Job Logs and Nightlys August 16, 2012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RMEx: Handling Error Messages for Job Logs and Nightlys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245</cp:revision>
  <dcterms:created xsi:type="dcterms:W3CDTF">2012-07-09T14:58:59Z</dcterms:created>
  <dcterms:modified xsi:type="dcterms:W3CDTF">2012-08-16T14:56:01Z</dcterms:modified>
</cp:coreProperties>
</file>