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ndbox.mclanka.com/quantrax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Quantax Logo">
            <a:hlinkClick r:id="rId6" tooltip="Quantax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50" y="0"/>
            <a:ext cx="2190750" cy="8858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0" y="66271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51862B4-C7B9-4BF4-8359-F9353F249BCF}" type="slidenum">
              <a:rPr lang="en-US" sz="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27168"/>
            <a:ext cx="297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2012 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Britannic Bold" pitchFamily="34" charset="0"/>
              </a:rPr>
              <a:t>RMEx</a:t>
            </a:r>
            <a:r>
              <a:rPr lang="en-US" sz="2800" dirty="0" smtClean="0">
                <a:latin typeface="Britannic Bold" pitchFamily="34" charset="0"/>
              </a:rPr>
              <a:t>-Documenting Project Requests and </a:t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smtClean="0">
                <a:latin typeface="Britannic Bold" pitchFamily="34" charset="0"/>
              </a:rPr>
              <a:t>Contacting Support: </a:t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smtClean="0">
                <a:latin typeface="Britannic Bold" pitchFamily="34" charset="0"/>
              </a:rPr>
              <a:t>What You Need to Know</a:t>
            </a:r>
            <a:r>
              <a:rPr lang="en-US" sz="3200" dirty="0" smtClean="0">
                <a:latin typeface="Britannic Bold" pitchFamily="34" charset="0"/>
              </a:rPr>
              <a:t/>
            </a:r>
            <a:br>
              <a:rPr lang="en-US" sz="3200" dirty="0" smtClean="0">
                <a:latin typeface="Britannic Bold" pitchFamily="34" charset="0"/>
              </a:rPr>
            </a:br>
            <a:r>
              <a:rPr lang="en-US" sz="1800" i="1" dirty="0" smtClean="0">
                <a:latin typeface="Britannic Bold" pitchFamily="34" charset="0"/>
              </a:rPr>
              <a:t>Debbie Collins and Jeff Cordle</a:t>
            </a:r>
            <a:r>
              <a:rPr lang="en-US" sz="1600" i="1" dirty="0" smtClean="0">
                <a:latin typeface="Britannic Bold" pitchFamily="34" charset="0"/>
              </a:rPr>
              <a:t/>
            </a:r>
            <a:br>
              <a:rPr lang="en-US" sz="1600" i="1" dirty="0" smtClean="0">
                <a:latin typeface="Britannic Bold" pitchFamily="34" charset="0"/>
              </a:rPr>
            </a:br>
            <a:r>
              <a:rPr lang="en-US" sz="1400" i="1" dirty="0" smtClean="0">
                <a:latin typeface="Britannic Bold" pitchFamily="34" charset="0"/>
              </a:rPr>
              <a:t>August 9, 2012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7620" cy="298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Project Requests Should be E-Mailed to Projects@Quantrax.com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Menu Option Where You Want the Program Located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What Should the User Need to Input on the Screen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Client Codes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Date Ranges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Close Codes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Type of Interface – Report, Inbound File, Outbound File or a Combination There of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Report Details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Headings Needed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Data Columns Needed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Calculations Needed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If Modification to an Existing Base Report – Use that Report as an Example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File Details 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File Name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File Location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File Construction (multi-record, comma delimited, flat file, etc.)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Format of Data Within the File 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Date Formatting (MMDDYY, MDCY, etc. and type of separator used)</a:t>
            </a: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Money Formatting (right/left justified, are commas included, is decimal included, is $ sign included, is the field zero filled, etc.)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Name Formatting (last, first – first ^last, etc.)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Batch or Interactive Processing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Name and I-Series Location of Test File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Project Requests - Information Needed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472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Think Out of the Box for the Future of the Program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Do I Need This to Run in the Nightly and if so What About Weekend Processing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Do I Also Need a Menu Option in Case the Nightly Fails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If Files are Created Using a Date, How Will Old Files Get Deleted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Should I Use Client Numbers for Selection or Client Group Numbers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Should I Have the Client Number, Description Code, etc. Hardcoded or Have the User Enter the Selection Criteria (Less Hardcoding = Less Future Program Changes)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Common Issues With Project Requests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If File Name Should Contain the Date – Tell Us </a:t>
            </a:r>
            <a:r>
              <a:rPr lang="en-US" sz="1600" dirty="0" err="1" smtClean="0"/>
              <a:t>ABCmmddyy</a:t>
            </a:r>
            <a:r>
              <a:rPr lang="en-US" sz="1600" dirty="0" smtClean="0"/>
              <a:t> not ABC080812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Use RMEx Terminology – Not Your Company Lingo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Use the RMEx Field Names to Clarify the Project (post payment as 01-P means less to a programmer than post the payment with an 01-Payment Transaction Code and P-Balance Type)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Do Not Use an Old E-mail Chain to Request a New Project or to Change an Existing Project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If the Project is Not Listed on Your Project Report – Contact Quantrax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Project Requests – Additional Points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Contacting Support is Severity Level Driven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Level 3 – Productivity Not Impacted and Application Support</a:t>
            </a: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Level 2 – Productivity Moderately Impacted and Custom Code Error Messages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Level 1 – Productivity Severely Impacted and Base Code Error Messages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If Level 3 – Productivity Not Impacted and Application Support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Check the Knowledgebase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Contact Via Website-Fusion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Contact Via E-Mail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If Level 2 – Productivity Moderately Impacted and Custom Code Error Messages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Check the Knowledgebase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Contact </a:t>
            </a:r>
            <a:r>
              <a:rPr lang="en-US" sz="1600" dirty="0"/>
              <a:t>Via </a:t>
            </a:r>
            <a:r>
              <a:rPr lang="en-US" sz="1600" dirty="0" smtClean="0"/>
              <a:t>Website-Fusion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Contact Via </a:t>
            </a:r>
            <a:r>
              <a:rPr lang="en-US" sz="1600" dirty="0" smtClean="0"/>
              <a:t>E-Mail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If Level 1 – Productivity Severely Impacted and Base Code Error Messages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Contact </a:t>
            </a:r>
            <a:r>
              <a:rPr lang="en-US" sz="1600" dirty="0" smtClean="0"/>
              <a:t>Via Phone or Pager Immediately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Contacting Support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Submit Your Support Request Through Fusion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Log into the Quantrax Website</a:t>
            </a: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Go to For Our Clients </a:t>
            </a:r>
            <a:r>
              <a:rPr lang="en-US" sz="1600" dirty="0" smtClean="0">
                <a:sym typeface="Wingdings" pitchFamily="2" charset="2"/>
              </a:rPr>
              <a:t> Knowledgebase  Submit a Ticket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Send an E-mail to Support@Quantrax.com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Call Support @ 301-657-2084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After Hours (8:30am-5:30pm EST) Page us @ 1-800-SKY-PAGE pin# 3148960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Information Required For Support Requests</a:t>
            </a:r>
          </a:p>
          <a:p>
            <a:pPr lvl="1">
              <a:buFont typeface="Wingdings" pitchFamily="2" charset="2"/>
              <a:buChar char="q"/>
            </a:pP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Communicate </a:t>
            </a:r>
            <a:r>
              <a:rPr lang="en-US" sz="1600" dirty="0"/>
              <a:t>the </a:t>
            </a:r>
            <a:r>
              <a:rPr lang="en-US" sz="1600" dirty="0" smtClean="0"/>
              <a:t>Issue in Detail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What </a:t>
            </a:r>
            <a:r>
              <a:rPr lang="en-US" sz="1600" dirty="0"/>
              <a:t>Company/Client#/Case#/User/etc. is </a:t>
            </a:r>
            <a:r>
              <a:rPr lang="en-US" sz="1600" dirty="0" smtClean="0"/>
              <a:t>Effected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When Did the Issue Begin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What Menu Options are Involved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What Steps Did User Take Prior to the Issue Occurring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What Outcome Were You Expecting verses the Actual Outcome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Send Examples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Send Screen Shots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Answer </a:t>
            </a:r>
            <a:r>
              <a:rPr lang="en-US" sz="1600" dirty="0" smtClean="0"/>
              <a:t>All Questions </a:t>
            </a:r>
            <a:r>
              <a:rPr lang="en-US" sz="1600" dirty="0"/>
              <a:t>Issued by Support Staff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Contacting Support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Common Issues With Support Requests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No Call back Number on Support Request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Multiple People are </a:t>
            </a:r>
            <a:r>
              <a:rPr lang="en-US" sz="1600" dirty="0" err="1" smtClean="0"/>
              <a:t>CC’ed</a:t>
            </a:r>
            <a:r>
              <a:rPr lang="en-US" sz="1600" dirty="0" smtClean="0"/>
              <a:t> on Request/Involving Multiple Support Staff in the Same Issue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Not Enough Information is Given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Company Lingo is Used Instead of RMEx Terminology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E-mailing Individual Staff Members at Quantrax Instead of Support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Calling Individual Staff Instead of the Support Line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User Not </a:t>
            </a:r>
            <a:r>
              <a:rPr lang="en-US" sz="1600" smtClean="0"/>
              <a:t>Checking the Knowledgebase</a:t>
            </a: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Contacting Support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635</Words>
  <Application>Microsoft Office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VideoDoc_with_Logo</vt:lpstr>
      <vt:lpstr>RMEx-Documenting Project Requests and  Contacting Support:  What You Need to Know Debbie Collins and Jeff Cordle August 9, 2012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Debbie</cp:lastModifiedBy>
  <cp:revision>180</cp:revision>
  <dcterms:created xsi:type="dcterms:W3CDTF">2012-07-09T14:58:59Z</dcterms:created>
  <dcterms:modified xsi:type="dcterms:W3CDTF">2012-08-08T20:09:02Z</dcterms:modified>
</cp:coreProperties>
</file>