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colors6.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1" r:id="rId2"/>
    <p:sldId id="257" r:id="rId3"/>
    <p:sldId id="266" r:id="rId4"/>
    <p:sldId id="265" r:id="rId5"/>
    <p:sldId id="267" r:id="rId6"/>
    <p:sldId id="268" r:id="rId7"/>
    <p:sldId id="269" r:id="rId8"/>
    <p:sldId id="270" r:id="rId9"/>
    <p:sldId id="271" r:id="rId10"/>
    <p:sldId id="272" r:id="rId11"/>
  </p:sldIdLst>
  <p:sldSz cx="9144000" cy="6858000" type="screen4x3"/>
  <p:notesSz cx="70770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90A8"/>
    <a:srgbClr val="4D918F"/>
    <a:srgbClr val="BEDCDB"/>
    <a:srgbClr val="C7D1E3"/>
    <a:srgbClr val="E9EDF4"/>
    <a:srgbClr val="5AB2CA"/>
    <a:srgbClr val="5A4ECA"/>
    <a:srgbClr val="D9EBEB"/>
    <a:srgbClr val="2D7A8F"/>
    <a:srgbClr val="1DAFB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99" autoAdjust="0"/>
    <p:restoredTop sz="94717" autoAdjust="0"/>
  </p:normalViewPr>
  <p:slideViewPr>
    <p:cSldViewPr>
      <p:cViewPr>
        <p:scale>
          <a:sx n="100" d="100"/>
          <a:sy n="100" d="100"/>
        </p:scale>
        <p:origin x="-810" y="-1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632" y="918"/>
      </p:cViewPr>
      <p:guideLst>
        <p:guide orient="horz" pos="2951"/>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759D882-C60A-4F54-8A09-4FC70D67E325}"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US"/>
        </a:p>
      </dgm:t>
    </dgm:pt>
    <dgm:pt modelId="{5688E70B-3CF4-4092-BF23-0604844ADFE4}">
      <dgm:prSet phldrT="[Text]"/>
      <dgm:spPr>
        <a:solidFill>
          <a:srgbClr val="BEDCDB"/>
        </a:solidFill>
      </dgm:spPr>
      <dgm:t>
        <a:bodyPr/>
        <a:lstStyle/>
        <a:p>
          <a:r>
            <a:rPr lang="en-US" dirty="0" smtClean="0"/>
            <a:t>Phase I</a:t>
          </a:r>
          <a:endParaRPr lang="en-US" dirty="0"/>
        </a:p>
      </dgm:t>
    </dgm:pt>
    <dgm:pt modelId="{E80B2B69-C444-4F62-B384-B9D880CDB778}" type="parTrans" cxnId="{8A005896-CB96-4D60-9383-CCE056AF967D}">
      <dgm:prSet/>
      <dgm:spPr/>
      <dgm:t>
        <a:bodyPr/>
        <a:lstStyle/>
        <a:p>
          <a:endParaRPr lang="en-US"/>
        </a:p>
      </dgm:t>
    </dgm:pt>
    <dgm:pt modelId="{15052176-EF98-4671-AA52-D7AF17AC3E0D}" type="sibTrans" cxnId="{8A005896-CB96-4D60-9383-CCE056AF967D}">
      <dgm:prSet/>
      <dgm:spPr/>
      <dgm:t>
        <a:bodyPr/>
        <a:lstStyle/>
        <a:p>
          <a:endParaRPr lang="en-US"/>
        </a:p>
      </dgm:t>
    </dgm:pt>
    <dgm:pt modelId="{C1589F68-A2D4-4261-8548-694EE48E59FD}">
      <dgm:prSet phldrT="[Text]"/>
      <dgm:spPr>
        <a:solidFill>
          <a:srgbClr val="1DAFB3"/>
        </a:solidFill>
      </dgm:spPr>
      <dgm:t>
        <a:bodyPr/>
        <a:lstStyle/>
        <a:p>
          <a:r>
            <a:rPr lang="en-US" dirty="0" smtClean="0"/>
            <a:t>Phase II</a:t>
          </a:r>
          <a:endParaRPr lang="en-US" dirty="0"/>
        </a:p>
      </dgm:t>
    </dgm:pt>
    <dgm:pt modelId="{3B1E597D-E0B9-4D9A-9047-3FA077F50A80}" type="parTrans" cxnId="{DD9A5C08-7A11-4E05-8086-88130D426FA4}">
      <dgm:prSet/>
      <dgm:spPr/>
      <dgm:t>
        <a:bodyPr/>
        <a:lstStyle/>
        <a:p>
          <a:endParaRPr lang="en-US"/>
        </a:p>
      </dgm:t>
    </dgm:pt>
    <dgm:pt modelId="{A9B83CBF-EFC8-4710-9824-B211009DE19D}" type="sibTrans" cxnId="{DD9A5C08-7A11-4E05-8086-88130D426FA4}">
      <dgm:prSet/>
      <dgm:spPr/>
      <dgm:t>
        <a:bodyPr/>
        <a:lstStyle/>
        <a:p>
          <a:endParaRPr lang="en-US"/>
        </a:p>
      </dgm:t>
    </dgm:pt>
    <dgm:pt modelId="{4C0355F5-F9A0-4001-BEB1-8447DD26447E}">
      <dgm:prSet/>
      <dgm:spPr>
        <a:solidFill>
          <a:srgbClr val="3690A8"/>
        </a:solidFill>
      </dgm:spPr>
      <dgm:t>
        <a:bodyPr/>
        <a:lstStyle/>
        <a:p>
          <a:r>
            <a:rPr lang="en-US" dirty="0" smtClean="0"/>
            <a:t>Phase III</a:t>
          </a:r>
          <a:endParaRPr lang="en-US" dirty="0"/>
        </a:p>
      </dgm:t>
    </dgm:pt>
    <dgm:pt modelId="{390C83B3-9966-4EF0-BF39-0464C016C3E8}" type="parTrans" cxnId="{E0083FF6-EBA3-4AA8-936D-67A572585E00}">
      <dgm:prSet/>
      <dgm:spPr/>
      <dgm:t>
        <a:bodyPr/>
        <a:lstStyle/>
        <a:p>
          <a:endParaRPr lang="en-US"/>
        </a:p>
      </dgm:t>
    </dgm:pt>
    <dgm:pt modelId="{83F03A1C-B337-4081-91D0-39C9E6BE0FCF}" type="sibTrans" cxnId="{E0083FF6-EBA3-4AA8-936D-67A572585E00}">
      <dgm:prSet/>
      <dgm:spPr/>
      <dgm:t>
        <a:bodyPr/>
        <a:lstStyle/>
        <a:p>
          <a:endParaRPr lang="en-US"/>
        </a:p>
      </dgm:t>
    </dgm:pt>
    <dgm:pt modelId="{940125F5-29EC-4F55-966C-0C5CE606AFF1}">
      <dgm:prSet custT="1"/>
      <dgm:spPr/>
      <dgm:t>
        <a:bodyPr/>
        <a:lstStyle/>
        <a:p>
          <a:r>
            <a:rPr lang="en-US" sz="1400" b="1" dirty="0" smtClean="0">
              <a:latin typeface="Arial" pitchFamily="34" charset="0"/>
              <a:cs typeface="Arial" pitchFamily="34" charset="0"/>
            </a:rPr>
            <a:t>Run test conversion</a:t>
          </a:r>
          <a:endParaRPr lang="en-US" sz="1400" b="1" dirty="0">
            <a:latin typeface="Arial" pitchFamily="34" charset="0"/>
            <a:cs typeface="Arial" pitchFamily="34" charset="0"/>
          </a:endParaRPr>
        </a:p>
      </dgm:t>
    </dgm:pt>
    <dgm:pt modelId="{43BBB2F4-67B8-4F69-8B31-D2F9EB48CD8A}" type="parTrans" cxnId="{57467826-AB82-419A-9DCB-5A451AA32052}">
      <dgm:prSet/>
      <dgm:spPr/>
      <dgm:t>
        <a:bodyPr/>
        <a:lstStyle/>
        <a:p>
          <a:endParaRPr lang="en-US"/>
        </a:p>
      </dgm:t>
    </dgm:pt>
    <dgm:pt modelId="{BAA99535-61E9-4CAF-A53B-9A779AD7C76B}" type="sibTrans" cxnId="{57467826-AB82-419A-9DCB-5A451AA32052}">
      <dgm:prSet/>
      <dgm:spPr/>
      <dgm:t>
        <a:bodyPr/>
        <a:lstStyle/>
        <a:p>
          <a:endParaRPr lang="en-US"/>
        </a:p>
      </dgm:t>
    </dgm:pt>
    <dgm:pt modelId="{F088A9E8-56F1-49A5-819C-C6313F44D01A}">
      <dgm:prSet/>
      <dgm:spPr>
        <a:solidFill>
          <a:srgbClr val="2D7A8F"/>
        </a:solidFill>
      </dgm:spPr>
      <dgm:t>
        <a:bodyPr/>
        <a:lstStyle/>
        <a:p>
          <a:r>
            <a:rPr lang="en-US" dirty="0" smtClean="0"/>
            <a:t>Phase IV</a:t>
          </a:r>
          <a:endParaRPr lang="en-US" dirty="0"/>
        </a:p>
      </dgm:t>
    </dgm:pt>
    <dgm:pt modelId="{8F1EE913-A28C-49F2-A8B4-7CA28F22C925}" type="parTrans" cxnId="{5BF9051F-06FE-47A7-969A-9884166EECA1}">
      <dgm:prSet/>
      <dgm:spPr/>
      <dgm:t>
        <a:bodyPr/>
        <a:lstStyle/>
        <a:p>
          <a:endParaRPr lang="en-US"/>
        </a:p>
      </dgm:t>
    </dgm:pt>
    <dgm:pt modelId="{BB0BE985-7078-4E17-B88F-A7D1A76FA6D0}" type="sibTrans" cxnId="{5BF9051F-06FE-47A7-969A-9884166EECA1}">
      <dgm:prSet/>
      <dgm:spPr/>
      <dgm:t>
        <a:bodyPr/>
        <a:lstStyle/>
        <a:p>
          <a:endParaRPr lang="en-US"/>
        </a:p>
      </dgm:t>
    </dgm:pt>
    <dgm:pt modelId="{67B70B9A-7517-4F9F-9074-68696076E1C5}">
      <dgm:prSet custT="1"/>
      <dgm:spPr/>
      <dgm:t>
        <a:bodyPr/>
        <a:lstStyle/>
        <a:p>
          <a:r>
            <a:rPr lang="en-US" sz="1500" b="1" dirty="0" smtClean="0">
              <a:solidFill>
                <a:schemeClr val="tx1"/>
              </a:solidFill>
              <a:latin typeface="Arial" pitchFamily="34" charset="0"/>
              <a:cs typeface="Arial" pitchFamily="34" charset="0"/>
            </a:rPr>
            <a:t>System Analysis</a:t>
          </a:r>
          <a:endParaRPr lang="en-US" sz="1500" b="1" dirty="0">
            <a:solidFill>
              <a:schemeClr val="tx1"/>
            </a:solidFill>
            <a:latin typeface="Arial" pitchFamily="34" charset="0"/>
            <a:cs typeface="Arial" pitchFamily="34" charset="0"/>
          </a:endParaRPr>
        </a:p>
      </dgm:t>
    </dgm:pt>
    <dgm:pt modelId="{0D444F8F-425F-46A8-97CA-D6D57324DC54}" type="parTrans" cxnId="{7023CD65-B23C-4DA2-85DB-98FC4E2A83A6}">
      <dgm:prSet/>
      <dgm:spPr/>
      <dgm:t>
        <a:bodyPr/>
        <a:lstStyle/>
        <a:p>
          <a:endParaRPr lang="en-US"/>
        </a:p>
      </dgm:t>
    </dgm:pt>
    <dgm:pt modelId="{E5BFF3AA-25B5-4A46-83C0-F7EEDE661B37}" type="sibTrans" cxnId="{7023CD65-B23C-4DA2-85DB-98FC4E2A83A6}">
      <dgm:prSet/>
      <dgm:spPr/>
      <dgm:t>
        <a:bodyPr/>
        <a:lstStyle/>
        <a:p>
          <a:endParaRPr lang="en-US"/>
        </a:p>
      </dgm:t>
    </dgm:pt>
    <dgm:pt modelId="{956A57BA-C9D0-4199-B04C-F0DFBA73676F}">
      <dgm:prSet custT="1"/>
      <dgm:spPr/>
      <dgm:t>
        <a:bodyPr/>
        <a:lstStyle/>
        <a:p>
          <a:r>
            <a:rPr lang="en-US" sz="1500" b="1" dirty="0" smtClean="0">
              <a:solidFill>
                <a:schemeClr val="tx1"/>
              </a:solidFill>
              <a:latin typeface="Arial" pitchFamily="34" charset="0"/>
              <a:cs typeface="Arial" pitchFamily="34" charset="0"/>
            </a:rPr>
            <a:t>Purchase/Upgrade AS400 </a:t>
          </a:r>
          <a:endParaRPr lang="en-US" sz="1500" b="1" dirty="0">
            <a:solidFill>
              <a:schemeClr val="tx1"/>
            </a:solidFill>
            <a:latin typeface="Arial" pitchFamily="34" charset="0"/>
            <a:cs typeface="Arial" pitchFamily="34" charset="0"/>
          </a:endParaRPr>
        </a:p>
      </dgm:t>
    </dgm:pt>
    <dgm:pt modelId="{52A2CEF3-295D-4FC4-930A-B4BC56C15354}" type="parTrans" cxnId="{4E590A2E-F9AB-45B2-AA49-B07F94607465}">
      <dgm:prSet/>
      <dgm:spPr/>
      <dgm:t>
        <a:bodyPr/>
        <a:lstStyle/>
        <a:p>
          <a:endParaRPr lang="en-US"/>
        </a:p>
      </dgm:t>
    </dgm:pt>
    <dgm:pt modelId="{6CAD4C85-29A5-4833-A6EF-E018CC13B49B}" type="sibTrans" cxnId="{4E590A2E-F9AB-45B2-AA49-B07F94607465}">
      <dgm:prSet/>
      <dgm:spPr/>
      <dgm:t>
        <a:bodyPr/>
        <a:lstStyle/>
        <a:p>
          <a:endParaRPr lang="en-US"/>
        </a:p>
      </dgm:t>
    </dgm:pt>
    <dgm:pt modelId="{A5EAC872-0715-41F1-9838-2829BC2FBAE5}">
      <dgm:prSet custT="1"/>
      <dgm:spPr/>
      <dgm:t>
        <a:bodyPr/>
        <a:lstStyle/>
        <a:p>
          <a:r>
            <a:rPr lang="en-US" sz="1400" b="1" dirty="0" smtClean="0">
              <a:latin typeface="Arial" pitchFamily="34" charset="0"/>
              <a:cs typeface="Arial" pitchFamily="34" charset="0"/>
            </a:rPr>
            <a:t>Review converted data</a:t>
          </a:r>
          <a:endParaRPr lang="en-US" sz="1400" b="1" dirty="0">
            <a:latin typeface="Arial" pitchFamily="34" charset="0"/>
            <a:cs typeface="Arial" pitchFamily="34" charset="0"/>
          </a:endParaRPr>
        </a:p>
      </dgm:t>
    </dgm:pt>
    <dgm:pt modelId="{9CC48832-8755-48C0-B96C-47BBF6B19010}" type="parTrans" cxnId="{BBB159BB-AB86-4944-BB2A-D4C79C66E427}">
      <dgm:prSet/>
      <dgm:spPr/>
      <dgm:t>
        <a:bodyPr/>
        <a:lstStyle/>
        <a:p>
          <a:endParaRPr lang="en-US"/>
        </a:p>
      </dgm:t>
    </dgm:pt>
    <dgm:pt modelId="{A1183491-4B42-44BD-AAB6-007922B32F4F}" type="sibTrans" cxnId="{BBB159BB-AB86-4944-BB2A-D4C79C66E427}">
      <dgm:prSet/>
      <dgm:spPr/>
      <dgm:t>
        <a:bodyPr/>
        <a:lstStyle/>
        <a:p>
          <a:endParaRPr lang="en-US"/>
        </a:p>
      </dgm:t>
    </dgm:pt>
    <dgm:pt modelId="{B683CC60-797F-47BC-8BC3-6E7619724450}">
      <dgm:prSet custT="1"/>
      <dgm:spPr/>
      <dgm:t>
        <a:bodyPr/>
        <a:lstStyle/>
        <a:p>
          <a:r>
            <a:rPr lang="en-US" sz="1400" b="1" dirty="0" smtClean="0">
              <a:latin typeface="Arial" pitchFamily="34" charset="0"/>
              <a:cs typeface="Arial" pitchFamily="34" charset="0"/>
            </a:rPr>
            <a:t>Test modifications</a:t>
          </a:r>
          <a:endParaRPr lang="en-US" sz="1400" b="1" dirty="0">
            <a:latin typeface="Arial" pitchFamily="34" charset="0"/>
            <a:cs typeface="Arial" pitchFamily="34" charset="0"/>
          </a:endParaRPr>
        </a:p>
      </dgm:t>
    </dgm:pt>
    <dgm:pt modelId="{CFC73C81-4F28-4BC4-8A9D-FF2EE8EE4843}" type="parTrans" cxnId="{79518307-9E7B-4121-B4BD-968263F64941}">
      <dgm:prSet/>
      <dgm:spPr/>
      <dgm:t>
        <a:bodyPr/>
        <a:lstStyle/>
        <a:p>
          <a:endParaRPr lang="en-US"/>
        </a:p>
      </dgm:t>
    </dgm:pt>
    <dgm:pt modelId="{53C565A2-2866-440D-8540-00FB58A47427}" type="sibTrans" cxnId="{79518307-9E7B-4121-B4BD-968263F64941}">
      <dgm:prSet/>
      <dgm:spPr/>
      <dgm:t>
        <a:bodyPr/>
        <a:lstStyle/>
        <a:p>
          <a:endParaRPr lang="en-US"/>
        </a:p>
      </dgm:t>
    </dgm:pt>
    <dgm:pt modelId="{C3A2F0AF-D325-4361-9E0B-EBC1AF131743}">
      <dgm:prSet custT="1"/>
      <dgm:spPr/>
      <dgm:t>
        <a:bodyPr/>
        <a:lstStyle/>
        <a:p>
          <a:r>
            <a:rPr lang="en-US" sz="1400" b="1" dirty="0" smtClean="0">
              <a:latin typeface="Arial" pitchFamily="34" charset="0"/>
              <a:cs typeface="Arial" pitchFamily="34" charset="0"/>
            </a:rPr>
            <a:t>Post Conversion</a:t>
          </a:r>
          <a:endParaRPr lang="en-US" sz="1400" b="1" dirty="0">
            <a:latin typeface="Arial" pitchFamily="34" charset="0"/>
            <a:cs typeface="Arial" pitchFamily="34" charset="0"/>
          </a:endParaRPr>
        </a:p>
      </dgm:t>
    </dgm:pt>
    <dgm:pt modelId="{03F75BC5-8962-4DAC-A494-E6BFA2C9D464}" type="parTrans" cxnId="{7D41BFAC-A10B-4598-A3EF-EFAC7C6C6F75}">
      <dgm:prSet/>
      <dgm:spPr/>
      <dgm:t>
        <a:bodyPr/>
        <a:lstStyle/>
        <a:p>
          <a:endParaRPr lang="en-US"/>
        </a:p>
      </dgm:t>
    </dgm:pt>
    <dgm:pt modelId="{FAF529F5-8C96-45BB-87C2-59ADB60B98FD}" type="sibTrans" cxnId="{7D41BFAC-A10B-4598-A3EF-EFAC7C6C6F75}">
      <dgm:prSet/>
      <dgm:spPr/>
      <dgm:t>
        <a:bodyPr/>
        <a:lstStyle/>
        <a:p>
          <a:endParaRPr lang="en-US"/>
        </a:p>
      </dgm:t>
    </dgm:pt>
    <dgm:pt modelId="{9C463D9F-54E6-411E-B850-0F8DC955F3E6}">
      <dgm:prSet custT="1"/>
      <dgm:spPr/>
      <dgm:t>
        <a:bodyPr/>
        <a:lstStyle/>
        <a:p>
          <a:endParaRPr lang="en-US" sz="1400" dirty="0"/>
        </a:p>
      </dgm:t>
    </dgm:pt>
    <dgm:pt modelId="{C04AF7D4-27E5-4B22-90B2-271F22B0C0F4}" type="parTrans" cxnId="{CC24806C-C529-4707-B4DA-08F6CF99BC37}">
      <dgm:prSet/>
      <dgm:spPr/>
      <dgm:t>
        <a:bodyPr/>
        <a:lstStyle/>
        <a:p>
          <a:endParaRPr lang="en-US"/>
        </a:p>
      </dgm:t>
    </dgm:pt>
    <dgm:pt modelId="{03259BF5-62D7-42AA-AE26-08BF37041062}" type="sibTrans" cxnId="{CC24806C-C529-4707-B4DA-08F6CF99BC37}">
      <dgm:prSet/>
      <dgm:spPr/>
      <dgm:t>
        <a:bodyPr/>
        <a:lstStyle/>
        <a:p>
          <a:endParaRPr lang="en-US"/>
        </a:p>
      </dgm:t>
    </dgm:pt>
    <dgm:pt modelId="{22985913-5D72-484D-82E7-D2147F854F77}">
      <dgm:prSet custT="1"/>
      <dgm:spPr/>
      <dgm:t>
        <a:bodyPr/>
        <a:lstStyle/>
        <a:p>
          <a:r>
            <a:rPr lang="en-US" sz="1400" b="1" dirty="0" smtClean="0">
              <a:latin typeface="Arial" pitchFamily="34" charset="0"/>
              <a:cs typeface="Arial" pitchFamily="34" charset="0"/>
            </a:rPr>
            <a:t>Signing off on the conversion</a:t>
          </a:r>
          <a:endParaRPr lang="en-US" sz="1400" b="1" dirty="0">
            <a:latin typeface="Arial" pitchFamily="34" charset="0"/>
            <a:cs typeface="Arial" pitchFamily="34" charset="0"/>
          </a:endParaRPr>
        </a:p>
      </dgm:t>
    </dgm:pt>
    <dgm:pt modelId="{EF8A0A96-F15A-4194-BF07-B1B0F3164307}" type="sibTrans" cxnId="{EB8104F0-7670-4669-BE00-F990E1227F98}">
      <dgm:prSet/>
      <dgm:spPr/>
      <dgm:t>
        <a:bodyPr/>
        <a:lstStyle/>
        <a:p>
          <a:endParaRPr lang="en-US"/>
        </a:p>
      </dgm:t>
    </dgm:pt>
    <dgm:pt modelId="{554361F7-3FD3-481E-89F6-B11851184090}" type="parTrans" cxnId="{EB8104F0-7670-4669-BE00-F990E1227F98}">
      <dgm:prSet/>
      <dgm:spPr/>
      <dgm:t>
        <a:bodyPr/>
        <a:lstStyle/>
        <a:p>
          <a:endParaRPr lang="en-US"/>
        </a:p>
      </dgm:t>
    </dgm:pt>
    <dgm:pt modelId="{7E88A111-30E4-4FFA-AF7B-218A117B1AA4}">
      <dgm:prSet custT="1"/>
      <dgm:spPr/>
      <dgm:t>
        <a:bodyPr/>
        <a:lstStyle/>
        <a:p>
          <a:r>
            <a:rPr lang="en-US" sz="1500" b="1" i="0" dirty="0" smtClean="0">
              <a:latin typeface="Arial" pitchFamily="34" charset="0"/>
              <a:cs typeface="Arial" pitchFamily="34" charset="0"/>
            </a:rPr>
            <a:t>Conversion File Layouts</a:t>
          </a:r>
          <a:endParaRPr lang="en-US" sz="1500" b="1" i="0" dirty="0">
            <a:latin typeface="Arial" pitchFamily="34" charset="0"/>
            <a:cs typeface="Arial" pitchFamily="34" charset="0"/>
          </a:endParaRPr>
        </a:p>
      </dgm:t>
    </dgm:pt>
    <dgm:pt modelId="{AC227484-076D-4BC1-9D73-4F109EB0D3E4}" type="parTrans" cxnId="{F80D82FD-C417-49E3-8A18-1DEDB850CC35}">
      <dgm:prSet/>
      <dgm:spPr/>
      <dgm:t>
        <a:bodyPr/>
        <a:lstStyle/>
        <a:p>
          <a:endParaRPr lang="en-US"/>
        </a:p>
      </dgm:t>
    </dgm:pt>
    <dgm:pt modelId="{0306F257-E724-45D5-9B49-9AE14BF1F8C6}" type="sibTrans" cxnId="{F80D82FD-C417-49E3-8A18-1DEDB850CC35}">
      <dgm:prSet/>
      <dgm:spPr/>
      <dgm:t>
        <a:bodyPr/>
        <a:lstStyle/>
        <a:p>
          <a:endParaRPr lang="en-US"/>
        </a:p>
      </dgm:t>
    </dgm:pt>
    <dgm:pt modelId="{92517DEB-04FA-48BF-B9D5-03C3DCDB71B5}">
      <dgm:prSet/>
      <dgm:spPr/>
      <dgm:t>
        <a:bodyPr/>
        <a:lstStyle/>
        <a:p>
          <a:endParaRPr lang="en-US" sz="1600" dirty="0"/>
        </a:p>
      </dgm:t>
    </dgm:pt>
    <dgm:pt modelId="{CB4890F7-856E-4144-BE66-39BDEE49A3A1}" type="parTrans" cxnId="{28337032-5329-4C52-B2FA-89DC26AC87A1}">
      <dgm:prSet/>
      <dgm:spPr/>
      <dgm:t>
        <a:bodyPr/>
        <a:lstStyle/>
        <a:p>
          <a:endParaRPr lang="en-US"/>
        </a:p>
      </dgm:t>
    </dgm:pt>
    <dgm:pt modelId="{C402CAB0-62DB-4E5A-A9CD-C095249643AF}" type="sibTrans" cxnId="{28337032-5329-4C52-B2FA-89DC26AC87A1}">
      <dgm:prSet/>
      <dgm:spPr/>
      <dgm:t>
        <a:bodyPr/>
        <a:lstStyle/>
        <a:p>
          <a:endParaRPr lang="en-US"/>
        </a:p>
      </dgm:t>
    </dgm:pt>
    <dgm:pt modelId="{3E8F7680-D00B-45CC-9551-455E50339C65}">
      <dgm:prSet custT="1"/>
      <dgm:spPr/>
      <dgm:t>
        <a:bodyPr/>
        <a:lstStyle/>
        <a:p>
          <a:r>
            <a:rPr lang="en-US" sz="1500" b="1" i="0" dirty="0" smtClean="0">
              <a:latin typeface="Arial" pitchFamily="34" charset="0"/>
              <a:cs typeface="Arial" pitchFamily="34" charset="0"/>
            </a:rPr>
            <a:t>Modification Review</a:t>
          </a:r>
          <a:endParaRPr lang="en-US" sz="1500" b="1" i="0" dirty="0">
            <a:latin typeface="Arial" pitchFamily="34" charset="0"/>
            <a:cs typeface="Arial" pitchFamily="34" charset="0"/>
          </a:endParaRPr>
        </a:p>
      </dgm:t>
    </dgm:pt>
    <dgm:pt modelId="{343E8813-06EA-47C7-AF4D-02B90211AC53}" type="sibTrans" cxnId="{DB3BD612-B1F7-4C80-9A0C-5216D9C8E2F3}">
      <dgm:prSet/>
      <dgm:spPr/>
      <dgm:t>
        <a:bodyPr/>
        <a:lstStyle/>
        <a:p>
          <a:endParaRPr lang="en-US"/>
        </a:p>
      </dgm:t>
    </dgm:pt>
    <dgm:pt modelId="{FBD3393B-009C-4EBC-A965-2607B921A1F9}" type="parTrans" cxnId="{DB3BD612-B1F7-4C80-9A0C-5216D9C8E2F3}">
      <dgm:prSet/>
      <dgm:spPr/>
      <dgm:t>
        <a:bodyPr/>
        <a:lstStyle/>
        <a:p>
          <a:endParaRPr lang="en-US"/>
        </a:p>
      </dgm:t>
    </dgm:pt>
    <dgm:pt modelId="{0C2C74F8-E800-464B-B6DF-51D4159DAB86}">
      <dgm:prSet custT="1"/>
      <dgm:spPr/>
      <dgm:t>
        <a:bodyPr/>
        <a:lstStyle/>
        <a:p>
          <a:r>
            <a:rPr lang="en-US" sz="1500" b="1" dirty="0" smtClean="0">
              <a:latin typeface="Arial" pitchFamily="34" charset="0"/>
              <a:cs typeface="Arial" pitchFamily="34" charset="0"/>
            </a:rPr>
            <a:t>Online Training</a:t>
          </a:r>
          <a:endParaRPr lang="en-US" sz="1500" b="1" dirty="0">
            <a:latin typeface="Arial" pitchFamily="34" charset="0"/>
            <a:cs typeface="Arial" pitchFamily="34" charset="0"/>
          </a:endParaRPr>
        </a:p>
      </dgm:t>
    </dgm:pt>
    <dgm:pt modelId="{E7AA1761-A4CB-4146-B07A-0C186D7939C8}" type="parTrans" cxnId="{3F05290D-F787-4AD7-8410-F9CA305C61AE}">
      <dgm:prSet/>
      <dgm:spPr/>
      <dgm:t>
        <a:bodyPr/>
        <a:lstStyle/>
        <a:p>
          <a:endParaRPr lang="en-US"/>
        </a:p>
      </dgm:t>
    </dgm:pt>
    <dgm:pt modelId="{BCC556E9-D2BC-42D8-90B9-F9E8FF924B3D}" type="sibTrans" cxnId="{3F05290D-F787-4AD7-8410-F9CA305C61AE}">
      <dgm:prSet/>
      <dgm:spPr/>
      <dgm:t>
        <a:bodyPr/>
        <a:lstStyle/>
        <a:p>
          <a:endParaRPr lang="en-US"/>
        </a:p>
      </dgm:t>
    </dgm:pt>
    <dgm:pt modelId="{2AD48AE9-9F09-41C4-B386-9E9D97DFB4C1}">
      <dgm:prSet custT="1"/>
      <dgm:spPr/>
      <dgm:t>
        <a:bodyPr/>
        <a:lstStyle/>
        <a:p>
          <a:r>
            <a:rPr lang="en-US" sz="1500" b="1" dirty="0" smtClean="0">
              <a:latin typeface="Arial" pitchFamily="34" charset="0"/>
              <a:cs typeface="Arial" pitchFamily="34" charset="0"/>
            </a:rPr>
            <a:t>On Site Management Training</a:t>
          </a:r>
          <a:endParaRPr lang="en-US" sz="1500" b="1" dirty="0">
            <a:latin typeface="Arial" pitchFamily="34" charset="0"/>
            <a:cs typeface="Arial" pitchFamily="34" charset="0"/>
          </a:endParaRPr>
        </a:p>
      </dgm:t>
    </dgm:pt>
    <dgm:pt modelId="{05F1E733-D490-4123-8725-88E8A70AF7A7}" type="parTrans" cxnId="{3CB3F67C-F468-4FA0-A5D7-AA82649EFB1D}">
      <dgm:prSet/>
      <dgm:spPr/>
      <dgm:t>
        <a:bodyPr/>
        <a:lstStyle/>
        <a:p>
          <a:endParaRPr lang="en-US"/>
        </a:p>
      </dgm:t>
    </dgm:pt>
    <dgm:pt modelId="{B68277EF-0D48-4D92-B826-56836D849362}" type="sibTrans" cxnId="{3CB3F67C-F468-4FA0-A5D7-AA82649EFB1D}">
      <dgm:prSet/>
      <dgm:spPr/>
      <dgm:t>
        <a:bodyPr/>
        <a:lstStyle/>
        <a:p>
          <a:endParaRPr lang="en-US"/>
        </a:p>
      </dgm:t>
    </dgm:pt>
    <dgm:pt modelId="{39ECB59B-DCEE-458D-B040-B4D825DFB8B4}">
      <dgm:prSet custT="1"/>
      <dgm:spPr/>
      <dgm:t>
        <a:bodyPr/>
        <a:lstStyle/>
        <a:p>
          <a:r>
            <a:rPr lang="en-US" sz="1500" b="1" dirty="0" smtClean="0">
              <a:latin typeface="Arial" pitchFamily="34" charset="0"/>
              <a:cs typeface="Arial" pitchFamily="34" charset="0"/>
            </a:rPr>
            <a:t>System Control Setup</a:t>
          </a:r>
          <a:endParaRPr lang="en-US" sz="1500" b="1" dirty="0">
            <a:latin typeface="Arial" pitchFamily="34" charset="0"/>
            <a:cs typeface="Arial" pitchFamily="34" charset="0"/>
          </a:endParaRPr>
        </a:p>
      </dgm:t>
    </dgm:pt>
    <dgm:pt modelId="{44DC5DC5-51AF-482B-ADE1-A1A569CCF158}" type="parTrans" cxnId="{2BFBEF25-2410-4F68-96A1-6108B9AF0898}">
      <dgm:prSet/>
      <dgm:spPr/>
      <dgm:t>
        <a:bodyPr/>
        <a:lstStyle/>
        <a:p>
          <a:endParaRPr lang="en-US"/>
        </a:p>
      </dgm:t>
    </dgm:pt>
    <dgm:pt modelId="{FBDB1F07-7276-4020-B035-320DDDD18070}" type="sibTrans" cxnId="{2BFBEF25-2410-4F68-96A1-6108B9AF0898}">
      <dgm:prSet/>
      <dgm:spPr/>
      <dgm:t>
        <a:bodyPr/>
        <a:lstStyle/>
        <a:p>
          <a:endParaRPr lang="en-US"/>
        </a:p>
      </dgm:t>
    </dgm:pt>
    <dgm:pt modelId="{EB83CCF0-2422-4C52-8DCD-EF6E3B6C59A5}">
      <dgm:prSet custT="1"/>
      <dgm:spPr/>
      <dgm:t>
        <a:bodyPr/>
        <a:lstStyle/>
        <a:p>
          <a:r>
            <a:rPr lang="en-US" sz="1500" b="1" dirty="0" smtClean="0">
              <a:latin typeface="Arial" pitchFamily="34" charset="0"/>
              <a:cs typeface="Arial" pitchFamily="34" charset="0"/>
            </a:rPr>
            <a:t>Data Mapping</a:t>
          </a:r>
          <a:endParaRPr lang="en-US" sz="1500" b="1" dirty="0">
            <a:latin typeface="Arial" pitchFamily="34" charset="0"/>
            <a:cs typeface="Arial" pitchFamily="34" charset="0"/>
          </a:endParaRPr>
        </a:p>
      </dgm:t>
    </dgm:pt>
    <dgm:pt modelId="{8902E79D-506B-4B41-A47B-84A680DFDEFB}" type="parTrans" cxnId="{1FA2447D-AE63-4452-87E0-B50B7EFF3FB4}">
      <dgm:prSet/>
      <dgm:spPr/>
      <dgm:t>
        <a:bodyPr/>
        <a:lstStyle/>
        <a:p>
          <a:endParaRPr lang="en-US"/>
        </a:p>
      </dgm:t>
    </dgm:pt>
    <dgm:pt modelId="{B57D14BF-A72A-4B4D-AC5A-C4F32C3C00EF}" type="sibTrans" cxnId="{1FA2447D-AE63-4452-87E0-B50B7EFF3FB4}">
      <dgm:prSet/>
      <dgm:spPr/>
      <dgm:t>
        <a:bodyPr/>
        <a:lstStyle/>
        <a:p>
          <a:endParaRPr lang="en-US"/>
        </a:p>
      </dgm:t>
    </dgm:pt>
    <dgm:pt modelId="{7C0A3D9F-A55E-4941-AEAE-BD122E546E75}">
      <dgm:prSet/>
      <dgm:spPr/>
      <dgm:t>
        <a:bodyPr/>
        <a:lstStyle/>
        <a:p>
          <a:endParaRPr lang="en-US" sz="1300" dirty="0"/>
        </a:p>
      </dgm:t>
    </dgm:pt>
    <dgm:pt modelId="{CC035DDB-48E0-47B8-BE17-49213CCADB87}" type="parTrans" cxnId="{5E2E4334-19F9-4C85-90D8-3FC1CDBCAC92}">
      <dgm:prSet/>
      <dgm:spPr/>
      <dgm:t>
        <a:bodyPr/>
        <a:lstStyle/>
        <a:p>
          <a:endParaRPr lang="en-US"/>
        </a:p>
      </dgm:t>
    </dgm:pt>
    <dgm:pt modelId="{AB5A5114-190F-46BE-9E0A-A5BF83986F3B}" type="sibTrans" cxnId="{5E2E4334-19F9-4C85-90D8-3FC1CDBCAC92}">
      <dgm:prSet/>
      <dgm:spPr/>
      <dgm:t>
        <a:bodyPr/>
        <a:lstStyle/>
        <a:p>
          <a:endParaRPr lang="en-US"/>
        </a:p>
      </dgm:t>
    </dgm:pt>
    <dgm:pt modelId="{E8986D44-2F96-47D2-AD76-8C8F15CF27CA}">
      <dgm:prSet custT="1"/>
      <dgm:spPr/>
      <dgm:t>
        <a:bodyPr/>
        <a:lstStyle/>
        <a:p>
          <a:r>
            <a:rPr lang="en-US" sz="1500" b="1" dirty="0" smtClean="0">
              <a:solidFill>
                <a:schemeClr val="tx1"/>
              </a:solidFill>
              <a:latin typeface="Arial" pitchFamily="34" charset="0"/>
              <a:cs typeface="Arial" pitchFamily="34" charset="0"/>
            </a:rPr>
            <a:t>Notate Key Contact Information</a:t>
          </a:r>
          <a:endParaRPr lang="en-US" sz="1500" b="1" dirty="0">
            <a:solidFill>
              <a:schemeClr val="tx1"/>
            </a:solidFill>
            <a:latin typeface="Arial" pitchFamily="34" charset="0"/>
            <a:cs typeface="Arial" pitchFamily="34" charset="0"/>
          </a:endParaRPr>
        </a:p>
      </dgm:t>
    </dgm:pt>
    <dgm:pt modelId="{88FD7602-70E2-4CE0-9287-C475343079FD}" type="parTrans" cxnId="{3D048CCD-2214-405D-A6EB-7F0060F3BCA1}">
      <dgm:prSet/>
      <dgm:spPr/>
      <dgm:t>
        <a:bodyPr/>
        <a:lstStyle/>
        <a:p>
          <a:endParaRPr lang="en-US"/>
        </a:p>
      </dgm:t>
    </dgm:pt>
    <dgm:pt modelId="{A995D1F1-EB4F-4561-96B3-C296A5D021E6}" type="sibTrans" cxnId="{3D048CCD-2214-405D-A6EB-7F0060F3BCA1}">
      <dgm:prSet/>
      <dgm:spPr/>
      <dgm:t>
        <a:bodyPr/>
        <a:lstStyle/>
        <a:p>
          <a:endParaRPr lang="en-US"/>
        </a:p>
      </dgm:t>
    </dgm:pt>
    <dgm:pt modelId="{A48A4451-F544-46D9-AEA4-1532542BF659}">
      <dgm:prSet custT="1"/>
      <dgm:spPr/>
      <dgm:t>
        <a:bodyPr/>
        <a:lstStyle/>
        <a:p>
          <a:endParaRPr lang="en-US" sz="1500" b="1" i="0" dirty="0">
            <a:latin typeface="Arial" pitchFamily="34" charset="0"/>
            <a:cs typeface="Arial" pitchFamily="34" charset="0"/>
          </a:endParaRPr>
        </a:p>
      </dgm:t>
    </dgm:pt>
    <dgm:pt modelId="{0D163E75-7359-4140-B4A7-4189E3F8F061}" type="parTrans" cxnId="{AD422D4B-0C84-4E7E-8FCE-BC73660A0550}">
      <dgm:prSet/>
      <dgm:spPr/>
      <dgm:t>
        <a:bodyPr/>
        <a:lstStyle/>
        <a:p>
          <a:endParaRPr lang="en-US"/>
        </a:p>
      </dgm:t>
    </dgm:pt>
    <dgm:pt modelId="{7D4B1FB3-869C-4533-B5AD-B9DB0D2CE547}" type="sibTrans" cxnId="{AD422D4B-0C84-4E7E-8FCE-BC73660A0550}">
      <dgm:prSet/>
      <dgm:spPr/>
      <dgm:t>
        <a:bodyPr/>
        <a:lstStyle/>
        <a:p>
          <a:endParaRPr lang="en-US"/>
        </a:p>
      </dgm:t>
    </dgm:pt>
    <dgm:pt modelId="{D5F19DA2-3E79-4221-BDD7-14888BEFCF76}">
      <dgm:prSet custT="1"/>
      <dgm:spPr/>
      <dgm:t>
        <a:bodyPr/>
        <a:lstStyle/>
        <a:p>
          <a:r>
            <a:rPr lang="en-US" sz="1500" b="1" i="0" dirty="0" smtClean="0">
              <a:latin typeface="Arial" pitchFamily="34" charset="0"/>
              <a:cs typeface="Arial" pitchFamily="34" charset="0"/>
            </a:rPr>
            <a:t>Install RMEx</a:t>
          </a:r>
          <a:endParaRPr lang="en-US" sz="1500" b="1" i="0" dirty="0">
            <a:latin typeface="Arial" pitchFamily="34" charset="0"/>
            <a:cs typeface="Arial" pitchFamily="34" charset="0"/>
          </a:endParaRPr>
        </a:p>
      </dgm:t>
    </dgm:pt>
    <dgm:pt modelId="{F96E42BF-7C4D-47D4-9E44-DF492964A5CC}" type="parTrans" cxnId="{34FA794C-61C1-45EF-8EA8-5B243A66035B}">
      <dgm:prSet/>
      <dgm:spPr/>
      <dgm:t>
        <a:bodyPr/>
        <a:lstStyle/>
        <a:p>
          <a:endParaRPr lang="en-US"/>
        </a:p>
      </dgm:t>
    </dgm:pt>
    <dgm:pt modelId="{8C03D4BC-29E2-4D23-8045-0994624DB578}" type="sibTrans" cxnId="{34FA794C-61C1-45EF-8EA8-5B243A66035B}">
      <dgm:prSet/>
      <dgm:spPr/>
      <dgm:t>
        <a:bodyPr/>
        <a:lstStyle/>
        <a:p>
          <a:endParaRPr lang="en-US"/>
        </a:p>
      </dgm:t>
    </dgm:pt>
    <dgm:pt modelId="{10FB9551-C473-4599-9440-CEE4604D8580}" type="pres">
      <dgm:prSet presAssocID="{B759D882-C60A-4F54-8A09-4FC70D67E325}" presName="Name0" presStyleCnt="0">
        <dgm:presLayoutVars>
          <dgm:dir/>
          <dgm:animLvl val="lvl"/>
          <dgm:resizeHandles/>
        </dgm:presLayoutVars>
      </dgm:prSet>
      <dgm:spPr/>
      <dgm:t>
        <a:bodyPr/>
        <a:lstStyle/>
        <a:p>
          <a:endParaRPr lang="en-US"/>
        </a:p>
      </dgm:t>
    </dgm:pt>
    <dgm:pt modelId="{6F99CC0B-E408-49E1-824E-4B6FBB35714B}" type="pres">
      <dgm:prSet presAssocID="{5688E70B-3CF4-4092-BF23-0604844ADFE4}" presName="linNode" presStyleCnt="0"/>
      <dgm:spPr/>
    </dgm:pt>
    <dgm:pt modelId="{83EE4CED-0C70-46F6-A79D-0622D8D50203}" type="pres">
      <dgm:prSet presAssocID="{5688E70B-3CF4-4092-BF23-0604844ADFE4}" presName="parentShp" presStyleLbl="node1" presStyleIdx="0" presStyleCnt="4" custLinFactNeighborX="749" custLinFactNeighborY="3479">
        <dgm:presLayoutVars>
          <dgm:bulletEnabled val="1"/>
        </dgm:presLayoutVars>
      </dgm:prSet>
      <dgm:spPr/>
      <dgm:t>
        <a:bodyPr/>
        <a:lstStyle/>
        <a:p>
          <a:endParaRPr lang="en-US"/>
        </a:p>
      </dgm:t>
    </dgm:pt>
    <dgm:pt modelId="{15505EB2-3104-4AF5-8EC4-C1C126C25EA3}" type="pres">
      <dgm:prSet presAssocID="{5688E70B-3CF4-4092-BF23-0604844ADFE4}" presName="childShp" presStyleLbl="bgAccFollowNode1" presStyleIdx="0" presStyleCnt="4" custScaleX="92509" custLinFactNeighborX="1123" custLinFactNeighborY="3479">
        <dgm:presLayoutVars>
          <dgm:bulletEnabled val="1"/>
        </dgm:presLayoutVars>
      </dgm:prSet>
      <dgm:spPr/>
      <dgm:t>
        <a:bodyPr/>
        <a:lstStyle/>
        <a:p>
          <a:endParaRPr lang="en-US"/>
        </a:p>
      </dgm:t>
    </dgm:pt>
    <dgm:pt modelId="{C9C9EBA3-A996-4C29-8372-2BF50CAA6BC4}" type="pres">
      <dgm:prSet presAssocID="{15052176-EF98-4671-AA52-D7AF17AC3E0D}" presName="spacing" presStyleCnt="0"/>
      <dgm:spPr/>
    </dgm:pt>
    <dgm:pt modelId="{A921C8D1-4448-4F93-B91B-3B8144F2E400}" type="pres">
      <dgm:prSet presAssocID="{C1589F68-A2D4-4261-8548-694EE48E59FD}" presName="linNode" presStyleCnt="0"/>
      <dgm:spPr/>
    </dgm:pt>
    <dgm:pt modelId="{15C30E0D-D17B-4A83-A0CA-C27D507F097C}" type="pres">
      <dgm:prSet presAssocID="{C1589F68-A2D4-4261-8548-694EE48E59FD}" presName="parentShp" presStyleLbl="node1" presStyleIdx="1" presStyleCnt="4" custLinFactNeighborX="749" custLinFactNeighborY="-8490">
        <dgm:presLayoutVars>
          <dgm:bulletEnabled val="1"/>
        </dgm:presLayoutVars>
      </dgm:prSet>
      <dgm:spPr/>
      <dgm:t>
        <a:bodyPr/>
        <a:lstStyle/>
        <a:p>
          <a:endParaRPr lang="en-US"/>
        </a:p>
      </dgm:t>
    </dgm:pt>
    <dgm:pt modelId="{0A6060E7-B3BB-4274-B386-5B226EC191DA}" type="pres">
      <dgm:prSet presAssocID="{C1589F68-A2D4-4261-8548-694EE48E59FD}" presName="childShp" presStyleLbl="bgAccFollowNode1" presStyleIdx="1" presStyleCnt="4" custScaleX="92509" custLinFactNeighborX="1123" custLinFactNeighborY="-8490">
        <dgm:presLayoutVars>
          <dgm:bulletEnabled val="1"/>
        </dgm:presLayoutVars>
      </dgm:prSet>
      <dgm:spPr/>
      <dgm:t>
        <a:bodyPr/>
        <a:lstStyle/>
        <a:p>
          <a:endParaRPr lang="en-US"/>
        </a:p>
      </dgm:t>
    </dgm:pt>
    <dgm:pt modelId="{FD1EC144-E0E8-4CE4-B464-449A1ED927CF}" type="pres">
      <dgm:prSet presAssocID="{A9B83CBF-EFC8-4710-9824-B211009DE19D}" presName="spacing" presStyleCnt="0"/>
      <dgm:spPr/>
    </dgm:pt>
    <dgm:pt modelId="{99ED1053-4C11-4C51-8D1C-A65944DD9961}" type="pres">
      <dgm:prSet presAssocID="{4C0355F5-F9A0-4001-BEB1-8447DD26447E}" presName="linNode" presStyleCnt="0"/>
      <dgm:spPr/>
    </dgm:pt>
    <dgm:pt modelId="{25EFEFC0-D82B-461B-A440-FA1C87CF12F8}" type="pres">
      <dgm:prSet presAssocID="{4C0355F5-F9A0-4001-BEB1-8447DD26447E}" presName="parentShp" presStyleLbl="node1" presStyleIdx="2" presStyleCnt="4" custLinFactNeighborX="749" custLinFactNeighborY="-20457">
        <dgm:presLayoutVars>
          <dgm:bulletEnabled val="1"/>
        </dgm:presLayoutVars>
      </dgm:prSet>
      <dgm:spPr/>
      <dgm:t>
        <a:bodyPr/>
        <a:lstStyle/>
        <a:p>
          <a:endParaRPr lang="en-US"/>
        </a:p>
      </dgm:t>
    </dgm:pt>
    <dgm:pt modelId="{BBA621AD-54B2-4756-AD1C-93B8E5BDFB6B}" type="pres">
      <dgm:prSet presAssocID="{4C0355F5-F9A0-4001-BEB1-8447DD26447E}" presName="childShp" presStyleLbl="bgAccFollowNode1" presStyleIdx="2" presStyleCnt="4" custScaleX="92509" custLinFactNeighborX="1123" custLinFactNeighborY="-20457">
        <dgm:presLayoutVars>
          <dgm:bulletEnabled val="1"/>
        </dgm:presLayoutVars>
      </dgm:prSet>
      <dgm:spPr/>
      <dgm:t>
        <a:bodyPr/>
        <a:lstStyle/>
        <a:p>
          <a:endParaRPr lang="en-US"/>
        </a:p>
      </dgm:t>
    </dgm:pt>
    <dgm:pt modelId="{94E50162-CC42-4EE7-90FC-6D9A8FB94A78}" type="pres">
      <dgm:prSet presAssocID="{83F03A1C-B337-4081-91D0-39C9E6BE0FCF}" presName="spacing" presStyleCnt="0"/>
      <dgm:spPr/>
    </dgm:pt>
    <dgm:pt modelId="{4264A646-FD02-4D6F-ABF4-F8E9B116A8E9}" type="pres">
      <dgm:prSet presAssocID="{F088A9E8-56F1-49A5-819C-C6313F44D01A}" presName="linNode" presStyleCnt="0"/>
      <dgm:spPr/>
    </dgm:pt>
    <dgm:pt modelId="{AD9E0C2E-E945-4FFB-9FCD-586187BAD78C}" type="pres">
      <dgm:prSet presAssocID="{F088A9E8-56F1-49A5-819C-C6313F44D01A}" presName="parentShp" presStyleLbl="node1" presStyleIdx="3" presStyleCnt="4" custLinFactNeighborX="749" custLinFactNeighborY="-32551">
        <dgm:presLayoutVars>
          <dgm:bulletEnabled val="1"/>
        </dgm:presLayoutVars>
      </dgm:prSet>
      <dgm:spPr/>
      <dgm:t>
        <a:bodyPr/>
        <a:lstStyle/>
        <a:p>
          <a:endParaRPr lang="en-US"/>
        </a:p>
      </dgm:t>
    </dgm:pt>
    <dgm:pt modelId="{5764099A-2D63-42B3-8111-5EA948A06088}" type="pres">
      <dgm:prSet presAssocID="{F088A9E8-56F1-49A5-819C-C6313F44D01A}" presName="childShp" presStyleLbl="bgAccFollowNode1" presStyleIdx="3" presStyleCnt="4" custScaleX="92509" custLinFactNeighborX="1123" custLinFactNeighborY="-30583">
        <dgm:presLayoutVars>
          <dgm:bulletEnabled val="1"/>
        </dgm:presLayoutVars>
      </dgm:prSet>
      <dgm:spPr/>
      <dgm:t>
        <a:bodyPr/>
        <a:lstStyle/>
        <a:p>
          <a:endParaRPr lang="en-US"/>
        </a:p>
      </dgm:t>
    </dgm:pt>
  </dgm:ptLst>
  <dgm:cxnLst>
    <dgm:cxn modelId="{3CB3F67C-F468-4FA0-A5D7-AA82649EFB1D}" srcId="{4C0355F5-F9A0-4001-BEB1-8447DD26447E}" destId="{2AD48AE9-9F09-41C4-B386-9E9D97DFB4C1}" srcOrd="1" destOrd="0" parTransId="{05F1E733-D490-4123-8725-88E8A70AF7A7}" sibTransId="{B68277EF-0D48-4D92-B826-56836D849362}"/>
    <dgm:cxn modelId="{BA227754-340A-4F70-A00A-2E68CFAD1BE8}" type="presOf" srcId="{A48A4451-F544-46D9-AEA4-1532542BF659}" destId="{0A6060E7-B3BB-4274-B386-5B226EC191DA}" srcOrd="0" destOrd="0" presId="urn:microsoft.com/office/officeart/2005/8/layout/vList6"/>
    <dgm:cxn modelId="{F2709921-E7DA-489F-90FE-D6AAA713F462}" type="presOf" srcId="{A5EAC872-0715-41F1-9838-2829BC2FBAE5}" destId="{5764099A-2D63-42B3-8111-5EA948A06088}" srcOrd="0" destOrd="1" presId="urn:microsoft.com/office/officeart/2005/8/layout/vList6"/>
    <dgm:cxn modelId="{E0083FF6-EBA3-4AA8-936D-67A572585E00}" srcId="{B759D882-C60A-4F54-8A09-4FC70D67E325}" destId="{4C0355F5-F9A0-4001-BEB1-8447DD26447E}" srcOrd="2" destOrd="0" parTransId="{390C83B3-9966-4EF0-BF39-0464C016C3E8}" sibTransId="{83F03A1C-B337-4081-91D0-39C9E6BE0FCF}"/>
    <dgm:cxn modelId="{46226814-A2BE-4902-8EB6-4E5DC5ED0350}" type="presOf" srcId="{92517DEB-04FA-48BF-B9D5-03C3DCDB71B5}" destId="{0A6060E7-B3BB-4274-B386-5B226EC191DA}" srcOrd="0" destOrd="4" presId="urn:microsoft.com/office/officeart/2005/8/layout/vList6"/>
    <dgm:cxn modelId="{A3767A2C-AB9B-448C-A412-9DB671E083EA}" type="presOf" srcId="{4C0355F5-F9A0-4001-BEB1-8447DD26447E}" destId="{25EFEFC0-D82B-461B-A440-FA1C87CF12F8}" srcOrd="0" destOrd="0" presId="urn:microsoft.com/office/officeart/2005/8/layout/vList6"/>
    <dgm:cxn modelId="{34FA794C-61C1-45EF-8EA8-5B243A66035B}" srcId="{C1589F68-A2D4-4261-8548-694EE48E59FD}" destId="{D5F19DA2-3E79-4221-BDD7-14888BEFCF76}" srcOrd="3" destOrd="0" parTransId="{F96E42BF-7C4D-47D4-9E44-DF492964A5CC}" sibTransId="{8C03D4BC-29E2-4D23-8045-0994624DB578}"/>
    <dgm:cxn modelId="{0EE05C9F-AF9E-4B4B-8594-F8C3C7F9C003}" type="presOf" srcId="{39ECB59B-DCEE-458D-B040-B4D825DFB8B4}" destId="{BBA621AD-54B2-4756-AD1C-93B8E5BDFB6B}" srcOrd="0" destOrd="2" presId="urn:microsoft.com/office/officeart/2005/8/layout/vList6"/>
    <dgm:cxn modelId="{C233DF4B-BD64-4AE9-B06F-F463761CF76F}" type="presOf" srcId="{C1589F68-A2D4-4261-8548-694EE48E59FD}" destId="{15C30E0D-D17B-4A83-A0CA-C27D507F097C}" srcOrd="0" destOrd="0" presId="urn:microsoft.com/office/officeart/2005/8/layout/vList6"/>
    <dgm:cxn modelId="{79518307-9E7B-4121-B4BD-968263F64941}" srcId="{F088A9E8-56F1-49A5-819C-C6313F44D01A}" destId="{B683CC60-797F-47BC-8BC3-6E7619724450}" srcOrd="2" destOrd="0" parTransId="{CFC73C81-4F28-4BC4-8A9D-FF2EE8EE4843}" sibTransId="{53C565A2-2866-440D-8540-00FB58A47427}"/>
    <dgm:cxn modelId="{5BF9051F-06FE-47A7-969A-9884166EECA1}" srcId="{B759D882-C60A-4F54-8A09-4FC70D67E325}" destId="{F088A9E8-56F1-49A5-819C-C6313F44D01A}" srcOrd="3" destOrd="0" parTransId="{8F1EE913-A28C-49F2-A8B4-7CA28F22C925}" sibTransId="{BB0BE985-7078-4E17-B88F-A7D1A76FA6D0}"/>
    <dgm:cxn modelId="{2BFBEF25-2410-4F68-96A1-6108B9AF0898}" srcId="{4C0355F5-F9A0-4001-BEB1-8447DD26447E}" destId="{39ECB59B-DCEE-458D-B040-B4D825DFB8B4}" srcOrd="2" destOrd="0" parTransId="{44DC5DC5-51AF-482B-ADE1-A1A569CCF158}" sibTransId="{FBDB1F07-7276-4020-B035-320DDDD18070}"/>
    <dgm:cxn modelId="{C724E729-AB7E-448B-AC4B-1EDD09E4C6D2}" type="presOf" srcId="{9C463D9F-54E6-411E-B850-0F8DC955F3E6}" destId="{5764099A-2D63-42B3-8111-5EA948A06088}" srcOrd="0" destOrd="5" presId="urn:microsoft.com/office/officeart/2005/8/layout/vList6"/>
    <dgm:cxn modelId="{5E2E4334-19F9-4C85-90D8-3FC1CDBCAC92}" srcId="{4C0355F5-F9A0-4001-BEB1-8447DD26447E}" destId="{7C0A3D9F-A55E-4941-AEAE-BD122E546E75}" srcOrd="4" destOrd="0" parTransId="{CC035DDB-48E0-47B8-BE17-49213CCADB87}" sibTransId="{AB5A5114-190F-46BE-9E0A-A5BF83986F3B}"/>
    <dgm:cxn modelId="{9D8574CA-3FAC-4593-B8B1-E8E889754239}" type="presOf" srcId="{B759D882-C60A-4F54-8A09-4FC70D67E325}" destId="{10FB9551-C473-4599-9440-CEE4604D8580}" srcOrd="0" destOrd="0" presId="urn:microsoft.com/office/officeart/2005/8/layout/vList6"/>
    <dgm:cxn modelId="{01B93C8E-210A-4096-BB8A-10350EE232B6}" type="presOf" srcId="{22985913-5D72-484D-82E7-D2147F854F77}" destId="{5764099A-2D63-42B3-8111-5EA948A06088}" srcOrd="0" destOrd="3" presId="urn:microsoft.com/office/officeart/2005/8/layout/vList6"/>
    <dgm:cxn modelId="{BBB159BB-AB86-4944-BB2A-D4C79C66E427}" srcId="{F088A9E8-56F1-49A5-819C-C6313F44D01A}" destId="{A5EAC872-0715-41F1-9838-2829BC2FBAE5}" srcOrd="1" destOrd="0" parTransId="{9CC48832-8755-48C0-B96C-47BBF6B19010}" sibTransId="{A1183491-4B42-44BD-AAB6-007922B32F4F}"/>
    <dgm:cxn modelId="{E81C9ACD-E175-46B1-802C-A66E60778744}" type="presOf" srcId="{B683CC60-797F-47BC-8BC3-6E7619724450}" destId="{5764099A-2D63-42B3-8111-5EA948A06088}" srcOrd="0" destOrd="2" presId="urn:microsoft.com/office/officeart/2005/8/layout/vList6"/>
    <dgm:cxn modelId="{CB261A7A-31FE-4577-808A-AE77AEDEF3C4}" type="presOf" srcId="{C3A2F0AF-D325-4361-9E0B-EBC1AF131743}" destId="{5764099A-2D63-42B3-8111-5EA948A06088}" srcOrd="0" destOrd="4" presId="urn:microsoft.com/office/officeart/2005/8/layout/vList6"/>
    <dgm:cxn modelId="{D48CC773-90BB-404E-933D-8D4B265E5BAB}" type="presOf" srcId="{2AD48AE9-9F09-41C4-B386-9E9D97DFB4C1}" destId="{BBA621AD-54B2-4756-AD1C-93B8E5BDFB6B}" srcOrd="0" destOrd="1" presId="urn:microsoft.com/office/officeart/2005/8/layout/vList6"/>
    <dgm:cxn modelId="{DB3BD612-B1F7-4C80-9A0C-5216D9C8E2F3}" srcId="{C1589F68-A2D4-4261-8548-694EE48E59FD}" destId="{3E8F7680-D00B-45CC-9551-455E50339C65}" srcOrd="2" destOrd="0" parTransId="{FBD3393B-009C-4EBC-A965-2607B921A1F9}" sibTransId="{343E8813-06EA-47C7-AF4D-02B90211AC53}"/>
    <dgm:cxn modelId="{E4842DE5-EB6A-4D3F-9A55-44FD85A01387}" type="presOf" srcId="{0C2C74F8-E800-464B-B6DF-51D4159DAB86}" destId="{BBA621AD-54B2-4756-AD1C-93B8E5BDFB6B}" srcOrd="0" destOrd="0" presId="urn:microsoft.com/office/officeart/2005/8/layout/vList6"/>
    <dgm:cxn modelId="{CC24806C-C529-4707-B4DA-08F6CF99BC37}" srcId="{F088A9E8-56F1-49A5-819C-C6313F44D01A}" destId="{9C463D9F-54E6-411E-B850-0F8DC955F3E6}" srcOrd="5" destOrd="0" parTransId="{C04AF7D4-27E5-4B22-90B2-271F22B0C0F4}" sibTransId="{03259BF5-62D7-42AA-AE26-08BF37041062}"/>
    <dgm:cxn modelId="{7AA111BA-F110-431C-8CDF-6A77838011BA}" type="presOf" srcId="{956A57BA-C9D0-4199-B04C-F0DFBA73676F}" destId="{15505EB2-3104-4AF5-8EC4-C1C126C25EA3}" srcOrd="0" destOrd="2" presId="urn:microsoft.com/office/officeart/2005/8/layout/vList6"/>
    <dgm:cxn modelId="{32C63F73-B495-4283-9311-2047CB261AB9}" type="presOf" srcId="{3E8F7680-D00B-45CC-9551-455E50339C65}" destId="{0A6060E7-B3BB-4274-B386-5B226EC191DA}" srcOrd="0" destOrd="2" presId="urn:microsoft.com/office/officeart/2005/8/layout/vList6"/>
    <dgm:cxn modelId="{28337032-5329-4C52-B2FA-89DC26AC87A1}" srcId="{C1589F68-A2D4-4261-8548-694EE48E59FD}" destId="{92517DEB-04FA-48BF-B9D5-03C3DCDB71B5}" srcOrd="4" destOrd="0" parTransId="{CB4890F7-856E-4144-BE66-39BDEE49A3A1}" sibTransId="{C402CAB0-62DB-4E5A-A9CD-C095249643AF}"/>
    <dgm:cxn modelId="{2B35AEFB-E67E-4EA7-9152-F5FBBB0055A7}" type="presOf" srcId="{67B70B9A-7517-4F9F-9074-68696076E1C5}" destId="{15505EB2-3104-4AF5-8EC4-C1C126C25EA3}" srcOrd="0" destOrd="1" presId="urn:microsoft.com/office/officeart/2005/8/layout/vList6"/>
    <dgm:cxn modelId="{8A005896-CB96-4D60-9383-CCE056AF967D}" srcId="{B759D882-C60A-4F54-8A09-4FC70D67E325}" destId="{5688E70B-3CF4-4092-BF23-0604844ADFE4}" srcOrd="0" destOrd="0" parTransId="{E80B2B69-C444-4F62-B384-B9D880CDB778}" sibTransId="{15052176-EF98-4671-AA52-D7AF17AC3E0D}"/>
    <dgm:cxn modelId="{A628FF9B-6672-4644-871C-77A8BFB215B3}" type="presOf" srcId="{7E88A111-30E4-4FFA-AF7B-218A117B1AA4}" destId="{0A6060E7-B3BB-4274-B386-5B226EC191DA}" srcOrd="0" destOrd="1" presId="urn:microsoft.com/office/officeart/2005/8/layout/vList6"/>
    <dgm:cxn modelId="{18044DF7-88B3-471A-A040-E27F9A2C6BC1}" type="presOf" srcId="{940125F5-29EC-4F55-966C-0C5CE606AFF1}" destId="{5764099A-2D63-42B3-8111-5EA948A06088}" srcOrd="0" destOrd="0" presId="urn:microsoft.com/office/officeart/2005/8/layout/vList6"/>
    <dgm:cxn modelId="{7023CD65-B23C-4DA2-85DB-98FC4E2A83A6}" srcId="{5688E70B-3CF4-4092-BF23-0604844ADFE4}" destId="{67B70B9A-7517-4F9F-9074-68696076E1C5}" srcOrd="1" destOrd="0" parTransId="{0D444F8F-425F-46A8-97CA-D6D57324DC54}" sibTransId="{E5BFF3AA-25B5-4A46-83C0-F7EEDE661B37}"/>
    <dgm:cxn modelId="{8EBEFE2A-2550-47DA-886A-216F7725E778}" type="presOf" srcId="{7C0A3D9F-A55E-4941-AEAE-BD122E546E75}" destId="{BBA621AD-54B2-4756-AD1C-93B8E5BDFB6B}" srcOrd="0" destOrd="4" presId="urn:microsoft.com/office/officeart/2005/8/layout/vList6"/>
    <dgm:cxn modelId="{3F05290D-F787-4AD7-8410-F9CA305C61AE}" srcId="{4C0355F5-F9A0-4001-BEB1-8447DD26447E}" destId="{0C2C74F8-E800-464B-B6DF-51D4159DAB86}" srcOrd="0" destOrd="0" parTransId="{E7AA1761-A4CB-4146-B07A-0C186D7939C8}" sibTransId="{BCC556E9-D2BC-42D8-90B9-F9E8FF924B3D}"/>
    <dgm:cxn modelId="{AD422D4B-0C84-4E7E-8FCE-BC73660A0550}" srcId="{C1589F68-A2D4-4261-8548-694EE48E59FD}" destId="{A48A4451-F544-46D9-AEA4-1532542BF659}" srcOrd="0" destOrd="0" parTransId="{0D163E75-7359-4140-B4A7-4189E3F8F061}" sibTransId="{7D4B1FB3-869C-4533-B5AD-B9DB0D2CE547}"/>
    <dgm:cxn modelId="{1FA2447D-AE63-4452-87E0-B50B7EFF3FB4}" srcId="{4C0355F5-F9A0-4001-BEB1-8447DD26447E}" destId="{EB83CCF0-2422-4C52-8DCD-EF6E3B6C59A5}" srcOrd="3" destOrd="0" parTransId="{8902E79D-506B-4B41-A47B-84A680DFDEFB}" sibTransId="{B57D14BF-A72A-4B4D-AC5A-C4F32C3C00EF}"/>
    <dgm:cxn modelId="{3D048CCD-2214-405D-A6EB-7F0060F3BCA1}" srcId="{5688E70B-3CF4-4092-BF23-0604844ADFE4}" destId="{E8986D44-2F96-47D2-AD76-8C8F15CF27CA}" srcOrd="0" destOrd="0" parTransId="{88FD7602-70E2-4CE0-9287-C475343079FD}" sibTransId="{A995D1F1-EB4F-4561-96B3-C296A5D021E6}"/>
    <dgm:cxn modelId="{4F945904-9383-4A12-BCE3-4168CAA09AD6}" type="presOf" srcId="{EB83CCF0-2422-4C52-8DCD-EF6E3B6C59A5}" destId="{BBA621AD-54B2-4756-AD1C-93B8E5BDFB6B}" srcOrd="0" destOrd="3" presId="urn:microsoft.com/office/officeart/2005/8/layout/vList6"/>
    <dgm:cxn modelId="{4C4E285F-7D1B-4984-9657-D8824F6596E7}" type="presOf" srcId="{D5F19DA2-3E79-4221-BDD7-14888BEFCF76}" destId="{0A6060E7-B3BB-4274-B386-5B226EC191DA}" srcOrd="0" destOrd="3" presId="urn:microsoft.com/office/officeart/2005/8/layout/vList6"/>
    <dgm:cxn modelId="{DD9A5C08-7A11-4E05-8086-88130D426FA4}" srcId="{B759D882-C60A-4F54-8A09-4FC70D67E325}" destId="{C1589F68-A2D4-4261-8548-694EE48E59FD}" srcOrd="1" destOrd="0" parTransId="{3B1E597D-E0B9-4D9A-9047-3FA077F50A80}" sibTransId="{A9B83CBF-EFC8-4710-9824-B211009DE19D}"/>
    <dgm:cxn modelId="{57467826-AB82-419A-9DCB-5A451AA32052}" srcId="{F088A9E8-56F1-49A5-819C-C6313F44D01A}" destId="{940125F5-29EC-4F55-966C-0C5CE606AFF1}" srcOrd="0" destOrd="0" parTransId="{43BBB2F4-67B8-4F69-8B31-D2F9EB48CD8A}" sibTransId="{BAA99535-61E9-4CAF-A53B-9A779AD7C76B}"/>
    <dgm:cxn modelId="{688C4008-5F84-4061-A799-4D477E2325A7}" type="presOf" srcId="{5688E70B-3CF4-4092-BF23-0604844ADFE4}" destId="{83EE4CED-0C70-46F6-A79D-0622D8D50203}" srcOrd="0" destOrd="0" presId="urn:microsoft.com/office/officeart/2005/8/layout/vList6"/>
    <dgm:cxn modelId="{EB8104F0-7670-4669-BE00-F990E1227F98}" srcId="{F088A9E8-56F1-49A5-819C-C6313F44D01A}" destId="{22985913-5D72-484D-82E7-D2147F854F77}" srcOrd="3" destOrd="0" parTransId="{554361F7-3FD3-481E-89F6-B11851184090}" sibTransId="{EF8A0A96-F15A-4194-BF07-B1B0F3164307}"/>
    <dgm:cxn modelId="{4E590A2E-F9AB-45B2-AA49-B07F94607465}" srcId="{5688E70B-3CF4-4092-BF23-0604844ADFE4}" destId="{956A57BA-C9D0-4199-B04C-F0DFBA73676F}" srcOrd="2" destOrd="0" parTransId="{52A2CEF3-295D-4FC4-930A-B4BC56C15354}" sibTransId="{6CAD4C85-29A5-4833-A6EF-E018CC13B49B}"/>
    <dgm:cxn modelId="{ED4E2B57-1175-403E-AC6B-C199E9CFDD6A}" type="presOf" srcId="{E8986D44-2F96-47D2-AD76-8C8F15CF27CA}" destId="{15505EB2-3104-4AF5-8EC4-C1C126C25EA3}" srcOrd="0" destOrd="0" presId="urn:microsoft.com/office/officeart/2005/8/layout/vList6"/>
    <dgm:cxn modelId="{9E452221-8ED0-492F-A3CF-640213B2F5B0}" type="presOf" srcId="{F088A9E8-56F1-49A5-819C-C6313F44D01A}" destId="{AD9E0C2E-E945-4FFB-9FCD-586187BAD78C}" srcOrd="0" destOrd="0" presId="urn:microsoft.com/office/officeart/2005/8/layout/vList6"/>
    <dgm:cxn modelId="{F80D82FD-C417-49E3-8A18-1DEDB850CC35}" srcId="{C1589F68-A2D4-4261-8548-694EE48E59FD}" destId="{7E88A111-30E4-4FFA-AF7B-218A117B1AA4}" srcOrd="1" destOrd="0" parTransId="{AC227484-076D-4BC1-9D73-4F109EB0D3E4}" sibTransId="{0306F257-E724-45D5-9B49-9AE14BF1F8C6}"/>
    <dgm:cxn modelId="{7D41BFAC-A10B-4598-A3EF-EFAC7C6C6F75}" srcId="{F088A9E8-56F1-49A5-819C-C6313F44D01A}" destId="{C3A2F0AF-D325-4361-9E0B-EBC1AF131743}" srcOrd="4" destOrd="0" parTransId="{03F75BC5-8962-4DAC-A494-E6BFA2C9D464}" sibTransId="{FAF529F5-8C96-45BB-87C2-59ADB60B98FD}"/>
    <dgm:cxn modelId="{2CDEBF3C-9852-4837-A9EA-08FEBB84806B}" type="presParOf" srcId="{10FB9551-C473-4599-9440-CEE4604D8580}" destId="{6F99CC0B-E408-49E1-824E-4B6FBB35714B}" srcOrd="0" destOrd="0" presId="urn:microsoft.com/office/officeart/2005/8/layout/vList6"/>
    <dgm:cxn modelId="{C8BBE3A8-B49E-4CA0-866C-C0564B8C4A68}" type="presParOf" srcId="{6F99CC0B-E408-49E1-824E-4B6FBB35714B}" destId="{83EE4CED-0C70-46F6-A79D-0622D8D50203}" srcOrd="0" destOrd="0" presId="urn:microsoft.com/office/officeart/2005/8/layout/vList6"/>
    <dgm:cxn modelId="{1BF5ECBD-8B91-4F4F-B2FA-95B5E1F77A53}" type="presParOf" srcId="{6F99CC0B-E408-49E1-824E-4B6FBB35714B}" destId="{15505EB2-3104-4AF5-8EC4-C1C126C25EA3}" srcOrd="1" destOrd="0" presId="urn:microsoft.com/office/officeart/2005/8/layout/vList6"/>
    <dgm:cxn modelId="{31623581-1112-4340-BB1A-6C1CAA6DE422}" type="presParOf" srcId="{10FB9551-C473-4599-9440-CEE4604D8580}" destId="{C9C9EBA3-A996-4C29-8372-2BF50CAA6BC4}" srcOrd="1" destOrd="0" presId="urn:microsoft.com/office/officeart/2005/8/layout/vList6"/>
    <dgm:cxn modelId="{C3C83AAF-118E-4E39-9E59-BB40AA0718AC}" type="presParOf" srcId="{10FB9551-C473-4599-9440-CEE4604D8580}" destId="{A921C8D1-4448-4F93-B91B-3B8144F2E400}" srcOrd="2" destOrd="0" presId="urn:microsoft.com/office/officeart/2005/8/layout/vList6"/>
    <dgm:cxn modelId="{1942BE96-8D8F-4EE1-8D72-1DF513C68655}" type="presParOf" srcId="{A921C8D1-4448-4F93-B91B-3B8144F2E400}" destId="{15C30E0D-D17B-4A83-A0CA-C27D507F097C}" srcOrd="0" destOrd="0" presId="urn:microsoft.com/office/officeart/2005/8/layout/vList6"/>
    <dgm:cxn modelId="{8450EE14-CD36-473E-97AC-B865B1AECA7B}" type="presParOf" srcId="{A921C8D1-4448-4F93-B91B-3B8144F2E400}" destId="{0A6060E7-B3BB-4274-B386-5B226EC191DA}" srcOrd="1" destOrd="0" presId="urn:microsoft.com/office/officeart/2005/8/layout/vList6"/>
    <dgm:cxn modelId="{7FF5F617-D15D-4200-8980-966E7BC526BB}" type="presParOf" srcId="{10FB9551-C473-4599-9440-CEE4604D8580}" destId="{FD1EC144-E0E8-4CE4-B464-449A1ED927CF}" srcOrd="3" destOrd="0" presId="urn:microsoft.com/office/officeart/2005/8/layout/vList6"/>
    <dgm:cxn modelId="{9DB07BAD-8EBE-407C-9F4A-A7578A5BD7FB}" type="presParOf" srcId="{10FB9551-C473-4599-9440-CEE4604D8580}" destId="{99ED1053-4C11-4C51-8D1C-A65944DD9961}" srcOrd="4" destOrd="0" presId="urn:microsoft.com/office/officeart/2005/8/layout/vList6"/>
    <dgm:cxn modelId="{58208BB7-4DD0-41C9-8D67-664A5D4AB6BD}" type="presParOf" srcId="{99ED1053-4C11-4C51-8D1C-A65944DD9961}" destId="{25EFEFC0-D82B-461B-A440-FA1C87CF12F8}" srcOrd="0" destOrd="0" presId="urn:microsoft.com/office/officeart/2005/8/layout/vList6"/>
    <dgm:cxn modelId="{167F2F83-D01D-4F1C-B487-4EC9E5E78912}" type="presParOf" srcId="{99ED1053-4C11-4C51-8D1C-A65944DD9961}" destId="{BBA621AD-54B2-4756-AD1C-93B8E5BDFB6B}" srcOrd="1" destOrd="0" presId="urn:microsoft.com/office/officeart/2005/8/layout/vList6"/>
    <dgm:cxn modelId="{CA289715-6900-4303-A5F4-A1CCA05EFEC7}" type="presParOf" srcId="{10FB9551-C473-4599-9440-CEE4604D8580}" destId="{94E50162-CC42-4EE7-90FC-6D9A8FB94A78}" srcOrd="5" destOrd="0" presId="urn:microsoft.com/office/officeart/2005/8/layout/vList6"/>
    <dgm:cxn modelId="{4B52191A-5B8F-4E42-BA47-32417C4C4833}" type="presParOf" srcId="{10FB9551-C473-4599-9440-CEE4604D8580}" destId="{4264A646-FD02-4D6F-ABF4-F8E9B116A8E9}" srcOrd="6" destOrd="0" presId="urn:microsoft.com/office/officeart/2005/8/layout/vList6"/>
    <dgm:cxn modelId="{7DC02613-DAF6-414B-BF42-5EE5E7D8CA85}" type="presParOf" srcId="{4264A646-FD02-4D6F-ABF4-F8E9B116A8E9}" destId="{AD9E0C2E-E945-4FFB-9FCD-586187BAD78C}" srcOrd="0" destOrd="0" presId="urn:microsoft.com/office/officeart/2005/8/layout/vList6"/>
    <dgm:cxn modelId="{23FB2AB5-11F0-4A11-82FF-E3D612F6317F}" type="presParOf" srcId="{4264A646-FD02-4D6F-ABF4-F8E9B116A8E9}" destId="{5764099A-2D63-42B3-8111-5EA948A06088}" srcOrd="1" destOrd="0" presId="urn:microsoft.com/office/officeart/2005/8/layout/v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E34A93-DDCB-459E-A75C-FF956184B10C}" type="doc">
      <dgm:prSet loTypeId="urn:microsoft.com/office/officeart/2005/8/layout/gear1" loCatId="cycle" qsTypeId="urn:microsoft.com/office/officeart/2005/8/quickstyle/simple1" qsCatId="simple" csTypeId="urn:microsoft.com/office/officeart/2005/8/colors/accent1_2" csCatId="accent1" phldr="1"/>
      <dgm:spPr/>
      <dgm:t>
        <a:bodyPr/>
        <a:lstStyle/>
        <a:p>
          <a:endParaRPr lang="en-US"/>
        </a:p>
      </dgm:t>
    </dgm:pt>
    <dgm:pt modelId="{59751908-9F8A-4C80-A007-1AEC30FD9D82}">
      <dgm:prSet phldrT="[Text]" custT="1"/>
      <dgm:spPr>
        <a:solidFill>
          <a:srgbClr val="3690A8"/>
        </a:solidFill>
      </dgm:spPr>
      <dgm:t>
        <a:bodyPr/>
        <a:lstStyle/>
        <a:p>
          <a:r>
            <a:rPr lang="en-US" sz="1600" dirty="0" smtClean="0">
              <a:latin typeface="Arial" pitchFamily="34" charset="0"/>
              <a:cs typeface="Arial" pitchFamily="34" charset="0"/>
            </a:rPr>
            <a:t>Read </a:t>
          </a:r>
          <a:r>
            <a:rPr lang="en-US" sz="1600" b="1" dirty="0" smtClean="0">
              <a:latin typeface="Arial" pitchFamily="34" charset="0"/>
              <a:cs typeface="Arial" pitchFamily="34" charset="0"/>
            </a:rPr>
            <a:t>Preparing for RMEx Conversion  </a:t>
          </a:r>
          <a:r>
            <a:rPr lang="en-US" sz="1600" dirty="0" smtClean="0">
              <a:latin typeface="Arial" pitchFamily="34" charset="0"/>
              <a:cs typeface="Arial" pitchFamily="34" charset="0"/>
            </a:rPr>
            <a:t>Document</a:t>
          </a:r>
          <a:endParaRPr lang="en-US" sz="1600" dirty="0">
            <a:latin typeface="Arial" pitchFamily="34" charset="0"/>
            <a:cs typeface="Arial" pitchFamily="34" charset="0"/>
          </a:endParaRPr>
        </a:p>
      </dgm:t>
    </dgm:pt>
    <dgm:pt modelId="{885DC42E-23E5-4A7E-BF4F-715589CD2314}" type="parTrans" cxnId="{93362A24-B283-4CA6-AE00-2730A6E21C6D}">
      <dgm:prSet/>
      <dgm:spPr/>
      <dgm:t>
        <a:bodyPr/>
        <a:lstStyle/>
        <a:p>
          <a:endParaRPr lang="en-US"/>
        </a:p>
      </dgm:t>
    </dgm:pt>
    <dgm:pt modelId="{FB63D4F4-2EA5-4805-BB31-972AD170BD73}" type="sibTrans" cxnId="{93362A24-B283-4CA6-AE00-2730A6E21C6D}">
      <dgm:prSet/>
      <dgm:spPr/>
      <dgm:t>
        <a:bodyPr/>
        <a:lstStyle/>
        <a:p>
          <a:endParaRPr lang="en-US"/>
        </a:p>
      </dgm:t>
    </dgm:pt>
    <dgm:pt modelId="{22B65966-B579-497A-A7A7-8112C195E8F9}">
      <dgm:prSet phldrT="[Text]"/>
      <dgm:spPr>
        <a:solidFill>
          <a:srgbClr val="3690A8"/>
        </a:solidFill>
      </dgm:spPr>
      <dgm:t>
        <a:bodyPr/>
        <a:lstStyle/>
        <a:p>
          <a:r>
            <a:rPr lang="en-US" smtClean="0"/>
            <a:t>Steps to be taken </a:t>
          </a:r>
          <a:r>
            <a:rPr lang="en-US" b="1" smtClean="0"/>
            <a:t>PRIOR</a:t>
          </a:r>
          <a:r>
            <a:rPr lang="en-US" smtClean="0"/>
            <a:t> to RMEX </a:t>
          </a:r>
          <a:r>
            <a:rPr lang="en-US" b="1" smtClean="0"/>
            <a:t>installation</a:t>
          </a:r>
          <a:endParaRPr lang="en-US" b="1" dirty="0"/>
        </a:p>
      </dgm:t>
    </dgm:pt>
    <dgm:pt modelId="{7124CF32-7E60-48F8-8C73-C6FE94A2E5E1}" type="parTrans" cxnId="{3325B932-0597-4965-8D38-891784EAB184}">
      <dgm:prSet/>
      <dgm:spPr/>
      <dgm:t>
        <a:bodyPr/>
        <a:lstStyle/>
        <a:p>
          <a:endParaRPr lang="en-US"/>
        </a:p>
      </dgm:t>
    </dgm:pt>
    <dgm:pt modelId="{8C07E25B-B5E4-4CC3-8F5C-118FB9DE5D9C}" type="sibTrans" cxnId="{3325B932-0597-4965-8D38-891784EAB184}">
      <dgm:prSet/>
      <dgm:spPr/>
      <dgm:t>
        <a:bodyPr/>
        <a:lstStyle/>
        <a:p>
          <a:endParaRPr lang="en-US"/>
        </a:p>
      </dgm:t>
    </dgm:pt>
    <dgm:pt modelId="{25171EED-3580-40B7-8DD8-2F9580A102ED}">
      <dgm:prSet phldrT="[Text]"/>
      <dgm:spPr>
        <a:solidFill>
          <a:srgbClr val="3690A8"/>
        </a:solidFill>
      </dgm:spPr>
      <dgm:t>
        <a:bodyPr/>
        <a:lstStyle/>
        <a:p>
          <a:r>
            <a:rPr lang="en-US" dirty="0" smtClean="0"/>
            <a:t>Steps to be taken </a:t>
          </a:r>
          <a:r>
            <a:rPr lang="en-US" b="1" dirty="0" smtClean="0"/>
            <a:t>PRIOR</a:t>
          </a:r>
          <a:r>
            <a:rPr lang="en-US" dirty="0" smtClean="0"/>
            <a:t> to </a:t>
          </a:r>
          <a:r>
            <a:rPr lang="en-US" b="1" dirty="0" smtClean="0"/>
            <a:t>conversion</a:t>
          </a:r>
          <a:endParaRPr lang="en-US" b="1" dirty="0"/>
        </a:p>
      </dgm:t>
    </dgm:pt>
    <dgm:pt modelId="{03C396A1-7477-4A22-AE7E-BDED4158053C}" type="parTrans" cxnId="{803FE171-DB9B-4D74-A842-31CF25AA844D}">
      <dgm:prSet/>
      <dgm:spPr/>
      <dgm:t>
        <a:bodyPr/>
        <a:lstStyle/>
        <a:p>
          <a:endParaRPr lang="en-US"/>
        </a:p>
      </dgm:t>
    </dgm:pt>
    <dgm:pt modelId="{04766597-F00F-4B2D-A445-9FAA1124AFA7}" type="sibTrans" cxnId="{803FE171-DB9B-4D74-A842-31CF25AA844D}">
      <dgm:prSet/>
      <dgm:spPr/>
      <dgm:t>
        <a:bodyPr/>
        <a:lstStyle/>
        <a:p>
          <a:endParaRPr lang="en-US"/>
        </a:p>
      </dgm:t>
    </dgm:pt>
    <dgm:pt modelId="{CC440DEA-9906-408B-AC39-F4EF5490E793}" type="pres">
      <dgm:prSet presAssocID="{B9E34A93-DDCB-459E-A75C-FF956184B10C}" presName="composite" presStyleCnt="0">
        <dgm:presLayoutVars>
          <dgm:chMax val="3"/>
          <dgm:animLvl val="lvl"/>
          <dgm:resizeHandles val="exact"/>
        </dgm:presLayoutVars>
      </dgm:prSet>
      <dgm:spPr/>
      <dgm:t>
        <a:bodyPr/>
        <a:lstStyle/>
        <a:p>
          <a:endParaRPr lang="en-US"/>
        </a:p>
      </dgm:t>
    </dgm:pt>
    <dgm:pt modelId="{8CD19A70-E5A1-4846-8F38-4D82FA5E0074}" type="pres">
      <dgm:prSet presAssocID="{59751908-9F8A-4C80-A007-1AEC30FD9D82}" presName="gear1" presStyleLbl="node1" presStyleIdx="0" presStyleCnt="3">
        <dgm:presLayoutVars>
          <dgm:chMax val="1"/>
          <dgm:bulletEnabled val="1"/>
        </dgm:presLayoutVars>
      </dgm:prSet>
      <dgm:spPr/>
      <dgm:t>
        <a:bodyPr/>
        <a:lstStyle/>
        <a:p>
          <a:endParaRPr lang="en-US"/>
        </a:p>
      </dgm:t>
    </dgm:pt>
    <dgm:pt modelId="{2446E9AF-1F4B-479E-B12D-0D132E4A9BC0}" type="pres">
      <dgm:prSet presAssocID="{59751908-9F8A-4C80-A007-1AEC30FD9D82}" presName="gear1srcNode" presStyleLbl="node1" presStyleIdx="0" presStyleCnt="3"/>
      <dgm:spPr/>
      <dgm:t>
        <a:bodyPr/>
        <a:lstStyle/>
        <a:p>
          <a:endParaRPr lang="en-US"/>
        </a:p>
      </dgm:t>
    </dgm:pt>
    <dgm:pt modelId="{3AE21716-C490-4312-978D-A32E5C501E4B}" type="pres">
      <dgm:prSet presAssocID="{59751908-9F8A-4C80-A007-1AEC30FD9D82}" presName="gear1dstNode" presStyleLbl="node1" presStyleIdx="0" presStyleCnt="3"/>
      <dgm:spPr/>
      <dgm:t>
        <a:bodyPr/>
        <a:lstStyle/>
        <a:p>
          <a:endParaRPr lang="en-US"/>
        </a:p>
      </dgm:t>
    </dgm:pt>
    <dgm:pt modelId="{76C87D10-8E94-43DC-949B-28BB29D15155}" type="pres">
      <dgm:prSet presAssocID="{22B65966-B579-497A-A7A7-8112C195E8F9}" presName="gear2" presStyleLbl="node1" presStyleIdx="1" presStyleCnt="3">
        <dgm:presLayoutVars>
          <dgm:chMax val="1"/>
          <dgm:bulletEnabled val="1"/>
        </dgm:presLayoutVars>
      </dgm:prSet>
      <dgm:spPr/>
      <dgm:t>
        <a:bodyPr/>
        <a:lstStyle/>
        <a:p>
          <a:endParaRPr lang="en-US"/>
        </a:p>
      </dgm:t>
    </dgm:pt>
    <dgm:pt modelId="{4400B51B-F589-41A4-8BA1-CA2C23FBA2CE}" type="pres">
      <dgm:prSet presAssocID="{22B65966-B579-497A-A7A7-8112C195E8F9}" presName="gear2srcNode" presStyleLbl="node1" presStyleIdx="1" presStyleCnt="3"/>
      <dgm:spPr/>
      <dgm:t>
        <a:bodyPr/>
        <a:lstStyle/>
        <a:p>
          <a:endParaRPr lang="en-US"/>
        </a:p>
      </dgm:t>
    </dgm:pt>
    <dgm:pt modelId="{88189FF3-6C5E-41B6-B541-081393DBB274}" type="pres">
      <dgm:prSet presAssocID="{22B65966-B579-497A-A7A7-8112C195E8F9}" presName="gear2dstNode" presStyleLbl="node1" presStyleIdx="1" presStyleCnt="3"/>
      <dgm:spPr/>
      <dgm:t>
        <a:bodyPr/>
        <a:lstStyle/>
        <a:p>
          <a:endParaRPr lang="en-US"/>
        </a:p>
      </dgm:t>
    </dgm:pt>
    <dgm:pt modelId="{548C7F34-1A68-4C9C-A04E-4E2B9906ADDE}" type="pres">
      <dgm:prSet presAssocID="{25171EED-3580-40B7-8DD8-2F9580A102ED}" presName="gear3" presStyleLbl="node1" presStyleIdx="2" presStyleCnt="3"/>
      <dgm:spPr/>
      <dgm:t>
        <a:bodyPr/>
        <a:lstStyle/>
        <a:p>
          <a:endParaRPr lang="en-US"/>
        </a:p>
      </dgm:t>
    </dgm:pt>
    <dgm:pt modelId="{66B3CA15-7D38-4C2E-88C1-E24590DABFEB}" type="pres">
      <dgm:prSet presAssocID="{25171EED-3580-40B7-8DD8-2F9580A102ED}" presName="gear3tx" presStyleLbl="node1" presStyleIdx="2" presStyleCnt="3">
        <dgm:presLayoutVars>
          <dgm:chMax val="1"/>
          <dgm:bulletEnabled val="1"/>
        </dgm:presLayoutVars>
      </dgm:prSet>
      <dgm:spPr/>
      <dgm:t>
        <a:bodyPr/>
        <a:lstStyle/>
        <a:p>
          <a:endParaRPr lang="en-US"/>
        </a:p>
      </dgm:t>
    </dgm:pt>
    <dgm:pt modelId="{1E61DE41-BD61-40EB-BFBD-B09BBC40D522}" type="pres">
      <dgm:prSet presAssocID="{25171EED-3580-40B7-8DD8-2F9580A102ED}" presName="gear3srcNode" presStyleLbl="node1" presStyleIdx="2" presStyleCnt="3"/>
      <dgm:spPr/>
      <dgm:t>
        <a:bodyPr/>
        <a:lstStyle/>
        <a:p>
          <a:endParaRPr lang="en-US"/>
        </a:p>
      </dgm:t>
    </dgm:pt>
    <dgm:pt modelId="{DD3B9504-6C88-4B78-83E1-6FB043A7C3F5}" type="pres">
      <dgm:prSet presAssocID="{25171EED-3580-40B7-8DD8-2F9580A102ED}" presName="gear3dstNode" presStyleLbl="node1" presStyleIdx="2" presStyleCnt="3"/>
      <dgm:spPr/>
      <dgm:t>
        <a:bodyPr/>
        <a:lstStyle/>
        <a:p>
          <a:endParaRPr lang="en-US"/>
        </a:p>
      </dgm:t>
    </dgm:pt>
    <dgm:pt modelId="{3DCDD340-CDEB-4137-88D6-E743C7A6E228}" type="pres">
      <dgm:prSet presAssocID="{FB63D4F4-2EA5-4805-BB31-972AD170BD73}" presName="connector1" presStyleLbl="sibTrans2D1" presStyleIdx="0" presStyleCnt="3"/>
      <dgm:spPr/>
      <dgm:t>
        <a:bodyPr/>
        <a:lstStyle/>
        <a:p>
          <a:endParaRPr lang="en-US"/>
        </a:p>
      </dgm:t>
    </dgm:pt>
    <dgm:pt modelId="{9CB3A6EE-3827-44B6-A13D-27F4198EB0AF}" type="pres">
      <dgm:prSet presAssocID="{8C07E25B-B5E4-4CC3-8F5C-118FB9DE5D9C}" presName="connector2" presStyleLbl="sibTrans2D1" presStyleIdx="1" presStyleCnt="3"/>
      <dgm:spPr/>
      <dgm:t>
        <a:bodyPr/>
        <a:lstStyle/>
        <a:p>
          <a:endParaRPr lang="en-US"/>
        </a:p>
      </dgm:t>
    </dgm:pt>
    <dgm:pt modelId="{7C9300B8-9EE0-4F65-BB08-C3B251D07105}" type="pres">
      <dgm:prSet presAssocID="{04766597-F00F-4B2D-A445-9FAA1124AFA7}" presName="connector3" presStyleLbl="sibTrans2D1" presStyleIdx="2" presStyleCnt="3"/>
      <dgm:spPr/>
      <dgm:t>
        <a:bodyPr/>
        <a:lstStyle/>
        <a:p>
          <a:endParaRPr lang="en-US"/>
        </a:p>
      </dgm:t>
    </dgm:pt>
  </dgm:ptLst>
  <dgm:cxnLst>
    <dgm:cxn modelId="{6C697BC4-F4F0-464E-B23A-E70383777067}" type="presOf" srcId="{59751908-9F8A-4C80-A007-1AEC30FD9D82}" destId="{3AE21716-C490-4312-978D-A32E5C501E4B}" srcOrd="2" destOrd="0" presId="urn:microsoft.com/office/officeart/2005/8/layout/gear1"/>
    <dgm:cxn modelId="{7B443322-4FA4-4CB0-8732-E2327BF8B705}" type="presOf" srcId="{8C07E25B-B5E4-4CC3-8F5C-118FB9DE5D9C}" destId="{9CB3A6EE-3827-44B6-A13D-27F4198EB0AF}" srcOrd="0" destOrd="0" presId="urn:microsoft.com/office/officeart/2005/8/layout/gear1"/>
    <dgm:cxn modelId="{ED16B94C-FAD7-48A9-8CAD-C257C4024568}" type="presOf" srcId="{FB63D4F4-2EA5-4805-BB31-972AD170BD73}" destId="{3DCDD340-CDEB-4137-88D6-E743C7A6E228}" srcOrd="0" destOrd="0" presId="urn:microsoft.com/office/officeart/2005/8/layout/gear1"/>
    <dgm:cxn modelId="{C441558D-A1EF-4C4E-ADA6-72080EBE408A}" type="presOf" srcId="{B9E34A93-DDCB-459E-A75C-FF956184B10C}" destId="{CC440DEA-9906-408B-AC39-F4EF5490E793}" srcOrd="0" destOrd="0" presId="urn:microsoft.com/office/officeart/2005/8/layout/gear1"/>
    <dgm:cxn modelId="{FD82A9FD-94BB-45CB-8856-117B536E6D49}" type="presOf" srcId="{25171EED-3580-40B7-8DD8-2F9580A102ED}" destId="{1E61DE41-BD61-40EB-BFBD-B09BBC40D522}" srcOrd="2" destOrd="0" presId="urn:microsoft.com/office/officeart/2005/8/layout/gear1"/>
    <dgm:cxn modelId="{93362A24-B283-4CA6-AE00-2730A6E21C6D}" srcId="{B9E34A93-DDCB-459E-A75C-FF956184B10C}" destId="{59751908-9F8A-4C80-A007-1AEC30FD9D82}" srcOrd="0" destOrd="0" parTransId="{885DC42E-23E5-4A7E-BF4F-715589CD2314}" sibTransId="{FB63D4F4-2EA5-4805-BB31-972AD170BD73}"/>
    <dgm:cxn modelId="{803FE171-DB9B-4D74-A842-31CF25AA844D}" srcId="{B9E34A93-DDCB-459E-A75C-FF956184B10C}" destId="{25171EED-3580-40B7-8DD8-2F9580A102ED}" srcOrd="2" destOrd="0" parTransId="{03C396A1-7477-4A22-AE7E-BDED4158053C}" sibTransId="{04766597-F00F-4B2D-A445-9FAA1124AFA7}"/>
    <dgm:cxn modelId="{4A8B306E-9C30-4F32-A3E3-D205C0766409}" type="presOf" srcId="{22B65966-B579-497A-A7A7-8112C195E8F9}" destId="{88189FF3-6C5E-41B6-B541-081393DBB274}" srcOrd="2" destOrd="0" presId="urn:microsoft.com/office/officeart/2005/8/layout/gear1"/>
    <dgm:cxn modelId="{79DBA521-A049-4C22-97D4-BCA316C34CD1}" type="presOf" srcId="{22B65966-B579-497A-A7A7-8112C195E8F9}" destId="{4400B51B-F589-41A4-8BA1-CA2C23FBA2CE}" srcOrd="1" destOrd="0" presId="urn:microsoft.com/office/officeart/2005/8/layout/gear1"/>
    <dgm:cxn modelId="{3325B932-0597-4965-8D38-891784EAB184}" srcId="{B9E34A93-DDCB-459E-A75C-FF956184B10C}" destId="{22B65966-B579-497A-A7A7-8112C195E8F9}" srcOrd="1" destOrd="0" parTransId="{7124CF32-7E60-48F8-8C73-C6FE94A2E5E1}" sibTransId="{8C07E25B-B5E4-4CC3-8F5C-118FB9DE5D9C}"/>
    <dgm:cxn modelId="{EA88DD94-C122-490E-9F06-61B9C3538816}" type="presOf" srcId="{59751908-9F8A-4C80-A007-1AEC30FD9D82}" destId="{2446E9AF-1F4B-479E-B12D-0D132E4A9BC0}" srcOrd="1" destOrd="0" presId="urn:microsoft.com/office/officeart/2005/8/layout/gear1"/>
    <dgm:cxn modelId="{3B326FBA-612C-4EDB-ADED-095AA5300EC8}" type="presOf" srcId="{25171EED-3580-40B7-8DD8-2F9580A102ED}" destId="{548C7F34-1A68-4C9C-A04E-4E2B9906ADDE}" srcOrd="0" destOrd="0" presId="urn:microsoft.com/office/officeart/2005/8/layout/gear1"/>
    <dgm:cxn modelId="{A010E55F-1E20-4C2D-AC2C-6A9055AC1064}" type="presOf" srcId="{25171EED-3580-40B7-8DD8-2F9580A102ED}" destId="{DD3B9504-6C88-4B78-83E1-6FB043A7C3F5}" srcOrd="3" destOrd="0" presId="urn:microsoft.com/office/officeart/2005/8/layout/gear1"/>
    <dgm:cxn modelId="{043277FE-16F6-435B-8AF6-221233CDB1D2}" type="presOf" srcId="{04766597-F00F-4B2D-A445-9FAA1124AFA7}" destId="{7C9300B8-9EE0-4F65-BB08-C3B251D07105}" srcOrd="0" destOrd="0" presId="urn:microsoft.com/office/officeart/2005/8/layout/gear1"/>
    <dgm:cxn modelId="{18A8700D-1C49-41DE-A3D8-DA78B087AFAA}" type="presOf" srcId="{22B65966-B579-497A-A7A7-8112C195E8F9}" destId="{76C87D10-8E94-43DC-949B-28BB29D15155}" srcOrd="0" destOrd="0" presId="urn:microsoft.com/office/officeart/2005/8/layout/gear1"/>
    <dgm:cxn modelId="{8DD96641-6325-483E-AF3A-FDCBE55EB6E2}" type="presOf" srcId="{59751908-9F8A-4C80-A007-1AEC30FD9D82}" destId="{8CD19A70-E5A1-4846-8F38-4D82FA5E0074}" srcOrd="0" destOrd="0" presId="urn:microsoft.com/office/officeart/2005/8/layout/gear1"/>
    <dgm:cxn modelId="{C43CE342-1686-4548-BBA1-7C9C3B7757AC}" type="presOf" srcId="{25171EED-3580-40B7-8DD8-2F9580A102ED}" destId="{66B3CA15-7D38-4C2E-88C1-E24590DABFEB}" srcOrd="1" destOrd="0" presId="urn:microsoft.com/office/officeart/2005/8/layout/gear1"/>
    <dgm:cxn modelId="{940EC355-B3EB-4286-8930-3C561FD7011F}" type="presParOf" srcId="{CC440DEA-9906-408B-AC39-F4EF5490E793}" destId="{8CD19A70-E5A1-4846-8F38-4D82FA5E0074}" srcOrd="0" destOrd="0" presId="urn:microsoft.com/office/officeart/2005/8/layout/gear1"/>
    <dgm:cxn modelId="{72A91B0C-2F6D-40F0-858E-6328982C617B}" type="presParOf" srcId="{CC440DEA-9906-408B-AC39-F4EF5490E793}" destId="{2446E9AF-1F4B-479E-B12D-0D132E4A9BC0}" srcOrd="1" destOrd="0" presId="urn:microsoft.com/office/officeart/2005/8/layout/gear1"/>
    <dgm:cxn modelId="{E15E4F43-C4C3-44B0-B7AE-2F3D210EC3A9}" type="presParOf" srcId="{CC440DEA-9906-408B-AC39-F4EF5490E793}" destId="{3AE21716-C490-4312-978D-A32E5C501E4B}" srcOrd="2" destOrd="0" presId="urn:microsoft.com/office/officeart/2005/8/layout/gear1"/>
    <dgm:cxn modelId="{18779945-AAE5-4683-8BCC-F05FC86ECD88}" type="presParOf" srcId="{CC440DEA-9906-408B-AC39-F4EF5490E793}" destId="{76C87D10-8E94-43DC-949B-28BB29D15155}" srcOrd="3" destOrd="0" presId="urn:microsoft.com/office/officeart/2005/8/layout/gear1"/>
    <dgm:cxn modelId="{0081B5BE-802B-46D6-B154-C6F5A666CB02}" type="presParOf" srcId="{CC440DEA-9906-408B-AC39-F4EF5490E793}" destId="{4400B51B-F589-41A4-8BA1-CA2C23FBA2CE}" srcOrd="4" destOrd="0" presId="urn:microsoft.com/office/officeart/2005/8/layout/gear1"/>
    <dgm:cxn modelId="{A8D9FE9A-DA6E-47C9-BDE7-2467355FEFE9}" type="presParOf" srcId="{CC440DEA-9906-408B-AC39-F4EF5490E793}" destId="{88189FF3-6C5E-41B6-B541-081393DBB274}" srcOrd="5" destOrd="0" presId="urn:microsoft.com/office/officeart/2005/8/layout/gear1"/>
    <dgm:cxn modelId="{AB72F110-4B00-40E3-9A28-9E9A513CCD2C}" type="presParOf" srcId="{CC440DEA-9906-408B-AC39-F4EF5490E793}" destId="{548C7F34-1A68-4C9C-A04E-4E2B9906ADDE}" srcOrd="6" destOrd="0" presId="urn:microsoft.com/office/officeart/2005/8/layout/gear1"/>
    <dgm:cxn modelId="{FDD80127-F500-4FD7-86E1-AD67359614E1}" type="presParOf" srcId="{CC440DEA-9906-408B-AC39-F4EF5490E793}" destId="{66B3CA15-7D38-4C2E-88C1-E24590DABFEB}" srcOrd="7" destOrd="0" presId="urn:microsoft.com/office/officeart/2005/8/layout/gear1"/>
    <dgm:cxn modelId="{0D661329-DCB5-4945-A9E5-607A9CFEF7AC}" type="presParOf" srcId="{CC440DEA-9906-408B-AC39-F4EF5490E793}" destId="{1E61DE41-BD61-40EB-BFBD-B09BBC40D522}" srcOrd="8" destOrd="0" presId="urn:microsoft.com/office/officeart/2005/8/layout/gear1"/>
    <dgm:cxn modelId="{E8F4FA3A-4B01-4281-8868-7D745A30B812}" type="presParOf" srcId="{CC440DEA-9906-408B-AC39-F4EF5490E793}" destId="{DD3B9504-6C88-4B78-83E1-6FB043A7C3F5}" srcOrd="9" destOrd="0" presId="urn:microsoft.com/office/officeart/2005/8/layout/gear1"/>
    <dgm:cxn modelId="{0DF3A928-15C3-48DC-82A2-2BB4D9033FCB}" type="presParOf" srcId="{CC440DEA-9906-408B-AC39-F4EF5490E793}" destId="{3DCDD340-CDEB-4137-88D6-E743C7A6E228}" srcOrd="10" destOrd="0" presId="urn:microsoft.com/office/officeart/2005/8/layout/gear1"/>
    <dgm:cxn modelId="{E02A38E3-68F7-4F6A-BB4E-EA8F5239D2A1}" type="presParOf" srcId="{CC440DEA-9906-408B-AC39-F4EF5490E793}" destId="{9CB3A6EE-3827-44B6-A13D-27F4198EB0AF}" srcOrd="11" destOrd="0" presId="urn:microsoft.com/office/officeart/2005/8/layout/gear1"/>
    <dgm:cxn modelId="{F83B442E-C00D-472A-8694-EBA318937B44}" type="presParOf" srcId="{CC440DEA-9906-408B-AC39-F4EF5490E793}" destId="{7C9300B8-9EE0-4F65-BB08-C3B251D07105}" srcOrd="12" destOrd="0" presId="urn:microsoft.com/office/officeart/2005/8/layout/gear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405BE6-2C69-414B-9B6E-1EA930CCBBC2}"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US"/>
        </a:p>
      </dgm:t>
    </dgm:pt>
    <dgm:pt modelId="{427E2BB1-1EB7-42EE-AB7D-7C63BF406EF5}">
      <dgm:prSet phldrT="[Text]" custT="1"/>
      <dgm:spPr>
        <a:solidFill>
          <a:srgbClr val="5AB2CA"/>
        </a:solidFill>
      </dgm:spPr>
      <dgm:t>
        <a:bodyPr/>
        <a:lstStyle/>
        <a:p>
          <a:r>
            <a:rPr lang="en-US" sz="1600" b="1" dirty="0" smtClean="0">
              <a:latin typeface="Arial" pitchFamily="34" charset="0"/>
              <a:cs typeface="Arial" pitchFamily="34" charset="0"/>
            </a:rPr>
            <a:t>Transmit</a:t>
          </a:r>
          <a:br>
            <a:rPr lang="en-US" sz="1600" b="1" dirty="0" smtClean="0">
              <a:latin typeface="Arial" pitchFamily="34" charset="0"/>
              <a:cs typeface="Arial" pitchFamily="34" charset="0"/>
            </a:rPr>
          </a:br>
          <a:r>
            <a:rPr lang="en-US" sz="1600" b="1" dirty="0" smtClean="0">
              <a:latin typeface="Arial" pitchFamily="34" charset="0"/>
              <a:cs typeface="Arial" pitchFamily="34" charset="0"/>
            </a:rPr>
            <a:t>PTFs</a:t>
          </a:r>
          <a:endParaRPr lang="en-US" sz="1600" b="1" dirty="0">
            <a:latin typeface="Arial" pitchFamily="34" charset="0"/>
            <a:cs typeface="Arial" pitchFamily="34" charset="0"/>
          </a:endParaRPr>
        </a:p>
      </dgm:t>
    </dgm:pt>
    <dgm:pt modelId="{98C3CC35-79D7-4060-904A-EA758D516C0F}" type="parTrans" cxnId="{D99DC831-4653-4B8A-9448-0F84041CFCE5}">
      <dgm:prSet/>
      <dgm:spPr/>
      <dgm:t>
        <a:bodyPr/>
        <a:lstStyle/>
        <a:p>
          <a:endParaRPr lang="en-US"/>
        </a:p>
      </dgm:t>
    </dgm:pt>
    <dgm:pt modelId="{982E8A02-FBC6-4510-A0AC-681168A93988}" type="sibTrans" cxnId="{D99DC831-4653-4B8A-9448-0F84041CFCE5}">
      <dgm:prSet/>
      <dgm:spPr/>
      <dgm:t>
        <a:bodyPr/>
        <a:lstStyle/>
        <a:p>
          <a:endParaRPr lang="en-US"/>
        </a:p>
      </dgm:t>
    </dgm:pt>
    <dgm:pt modelId="{9EB28BCA-1B6E-4DB2-A8B3-F6C4E6ADD5BC}">
      <dgm:prSet phldrT="[Text]" custT="1"/>
      <dgm:spPr>
        <a:solidFill>
          <a:srgbClr val="5AB2CA"/>
        </a:solidFill>
      </dgm:spPr>
      <dgm:t>
        <a:bodyPr/>
        <a:lstStyle/>
        <a:p>
          <a:r>
            <a:rPr lang="en-US" sz="1600" b="1" dirty="0" smtClean="0">
              <a:solidFill>
                <a:schemeClr val="bg1"/>
              </a:solidFill>
              <a:latin typeface="Arial" pitchFamily="34" charset="0"/>
              <a:cs typeface="Arial" pitchFamily="34" charset="0"/>
            </a:rPr>
            <a:t>Send</a:t>
          </a:r>
          <a:br>
            <a:rPr lang="en-US" sz="1600" b="1" dirty="0" smtClean="0">
              <a:solidFill>
                <a:schemeClr val="bg1"/>
              </a:solidFill>
              <a:latin typeface="Arial" pitchFamily="34" charset="0"/>
              <a:cs typeface="Arial" pitchFamily="34" charset="0"/>
            </a:rPr>
          </a:br>
          <a:r>
            <a:rPr lang="en-US" sz="1600" b="1" dirty="0" smtClean="0">
              <a:solidFill>
                <a:schemeClr val="bg1"/>
              </a:solidFill>
              <a:latin typeface="Arial" pitchFamily="34" charset="0"/>
              <a:cs typeface="Arial" pitchFamily="34" charset="0"/>
            </a:rPr>
            <a:t>Modifications</a:t>
          </a:r>
          <a:endParaRPr lang="en-US" sz="1600" b="1" dirty="0">
            <a:solidFill>
              <a:schemeClr val="bg1"/>
            </a:solidFill>
            <a:latin typeface="Arial" pitchFamily="34" charset="0"/>
            <a:cs typeface="Arial" pitchFamily="34" charset="0"/>
          </a:endParaRPr>
        </a:p>
      </dgm:t>
    </dgm:pt>
    <dgm:pt modelId="{EC0F51EE-8682-4B72-BA88-0F0192DC91BF}" type="parTrans" cxnId="{4255C3F5-8468-47F6-A6C9-D64D4ADE04ED}">
      <dgm:prSet/>
      <dgm:spPr/>
      <dgm:t>
        <a:bodyPr/>
        <a:lstStyle/>
        <a:p>
          <a:endParaRPr lang="en-US"/>
        </a:p>
      </dgm:t>
    </dgm:pt>
    <dgm:pt modelId="{5A68D8C4-89BD-4021-88C3-437AE2A7C37A}" type="sibTrans" cxnId="{4255C3F5-8468-47F6-A6C9-D64D4ADE04ED}">
      <dgm:prSet/>
      <dgm:spPr/>
      <dgm:t>
        <a:bodyPr/>
        <a:lstStyle/>
        <a:p>
          <a:endParaRPr lang="en-US"/>
        </a:p>
      </dgm:t>
    </dgm:pt>
    <dgm:pt modelId="{4C7A4820-DD08-4486-BE75-B3D14AA81704}">
      <dgm:prSet phldrT="[Text]" custT="1"/>
      <dgm:spPr>
        <a:solidFill>
          <a:srgbClr val="5AB2CA"/>
        </a:solidFill>
      </dgm:spPr>
      <dgm:t>
        <a:bodyPr/>
        <a:lstStyle/>
        <a:p>
          <a:r>
            <a:rPr lang="en-US" sz="1400" b="1" i="0" dirty="0" smtClean="0">
              <a:latin typeface="Arial" pitchFamily="34" charset="0"/>
              <a:cs typeface="Arial" pitchFamily="34" charset="0"/>
            </a:rPr>
            <a:t>Remote </a:t>
          </a:r>
          <a:br>
            <a:rPr lang="en-US" sz="1400" b="1" i="0" dirty="0" smtClean="0">
              <a:latin typeface="Arial" pitchFamily="34" charset="0"/>
              <a:cs typeface="Arial" pitchFamily="34" charset="0"/>
            </a:rPr>
          </a:br>
          <a:r>
            <a:rPr lang="en-US" sz="1400" b="1" i="0" dirty="0" smtClean="0">
              <a:latin typeface="Arial" pitchFamily="34" charset="0"/>
              <a:cs typeface="Arial" pitchFamily="34" charset="0"/>
            </a:rPr>
            <a:t>Support</a:t>
          </a:r>
          <a:endParaRPr lang="en-US" sz="1400" b="1" i="0" dirty="0">
            <a:latin typeface="Arial" pitchFamily="34" charset="0"/>
            <a:cs typeface="Arial" pitchFamily="34" charset="0"/>
          </a:endParaRPr>
        </a:p>
      </dgm:t>
    </dgm:pt>
    <dgm:pt modelId="{960608EC-DFAF-401D-8DD9-596ED3D54AC4}" type="parTrans" cxnId="{24CA8961-77B7-4879-B87E-59715EA080AC}">
      <dgm:prSet/>
      <dgm:spPr/>
      <dgm:t>
        <a:bodyPr/>
        <a:lstStyle/>
        <a:p>
          <a:endParaRPr lang="en-US"/>
        </a:p>
      </dgm:t>
    </dgm:pt>
    <dgm:pt modelId="{57A28496-B15A-4CB1-B151-1AAEFCB0BF12}" type="sibTrans" cxnId="{24CA8961-77B7-4879-B87E-59715EA080AC}">
      <dgm:prSet/>
      <dgm:spPr/>
      <dgm:t>
        <a:bodyPr/>
        <a:lstStyle/>
        <a:p>
          <a:endParaRPr lang="en-US"/>
        </a:p>
      </dgm:t>
    </dgm:pt>
    <dgm:pt modelId="{0B05F384-5542-4C41-AAE9-9937ED7862E7}">
      <dgm:prSet phldrT="[Text]"/>
      <dgm:spPr/>
      <dgm:t>
        <a:bodyPr/>
        <a:lstStyle/>
        <a:p>
          <a:endParaRPr lang="en-US" dirty="0"/>
        </a:p>
      </dgm:t>
    </dgm:pt>
    <dgm:pt modelId="{887B6229-BFEB-49DD-9476-E00D870F63A7}" type="parTrans" cxnId="{FA8A49BB-091D-4AC4-B287-D58C0D484C03}">
      <dgm:prSet/>
      <dgm:spPr/>
      <dgm:t>
        <a:bodyPr/>
        <a:lstStyle/>
        <a:p>
          <a:endParaRPr lang="en-US"/>
        </a:p>
      </dgm:t>
    </dgm:pt>
    <dgm:pt modelId="{3698425D-4C96-4EF3-971B-DDAFC02910A0}" type="sibTrans" cxnId="{FA8A49BB-091D-4AC4-B287-D58C0D484C03}">
      <dgm:prSet/>
      <dgm:spPr/>
      <dgm:t>
        <a:bodyPr/>
        <a:lstStyle/>
        <a:p>
          <a:endParaRPr lang="en-US"/>
        </a:p>
      </dgm:t>
    </dgm:pt>
    <dgm:pt modelId="{4F33E698-439F-439A-A8D4-FF22DDE2FA3B}" type="pres">
      <dgm:prSet presAssocID="{A7405BE6-2C69-414B-9B6E-1EA930CCBBC2}" presName="Name0" presStyleCnt="0">
        <dgm:presLayoutVars>
          <dgm:chMax val="4"/>
          <dgm:resizeHandles val="exact"/>
        </dgm:presLayoutVars>
      </dgm:prSet>
      <dgm:spPr/>
      <dgm:t>
        <a:bodyPr/>
        <a:lstStyle/>
        <a:p>
          <a:endParaRPr lang="en-US"/>
        </a:p>
      </dgm:t>
    </dgm:pt>
    <dgm:pt modelId="{667A1DCA-066B-4355-A934-906CCBFCE517}" type="pres">
      <dgm:prSet presAssocID="{A7405BE6-2C69-414B-9B6E-1EA930CCBBC2}" presName="ellipse" presStyleLbl="trBgShp" presStyleIdx="0" presStyleCnt="1" custLinFactNeighborX="-5659" custLinFactNeighborY="63616"/>
      <dgm:spPr>
        <a:solidFill>
          <a:schemeClr val="bg1">
            <a:alpha val="40000"/>
          </a:schemeClr>
        </a:solidFill>
      </dgm:spPr>
    </dgm:pt>
    <dgm:pt modelId="{6C841081-5526-49C0-B928-D93FF3FD095D}" type="pres">
      <dgm:prSet presAssocID="{A7405BE6-2C69-414B-9B6E-1EA930CCBBC2}" presName="arrow1" presStyleLbl="fgShp" presStyleIdx="0" presStyleCnt="1" custLinFactNeighborX="-10000" custLinFactNeighborY="83125"/>
      <dgm:spPr>
        <a:solidFill>
          <a:srgbClr val="C7D1E3"/>
        </a:solidFill>
      </dgm:spPr>
    </dgm:pt>
    <dgm:pt modelId="{52CE9A36-3E1D-42CA-954C-3D65C5281037}" type="pres">
      <dgm:prSet presAssocID="{A7405BE6-2C69-414B-9B6E-1EA930CCBBC2}" presName="rectangle" presStyleLbl="revTx" presStyleIdx="0" presStyleCnt="1">
        <dgm:presLayoutVars>
          <dgm:bulletEnabled val="1"/>
        </dgm:presLayoutVars>
      </dgm:prSet>
      <dgm:spPr/>
      <dgm:t>
        <a:bodyPr/>
        <a:lstStyle/>
        <a:p>
          <a:endParaRPr lang="en-US"/>
        </a:p>
      </dgm:t>
    </dgm:pt>
    <dgm:pt modelId="{343FE7F9-6F5B-4544-98A0-E222EEDDC00D}" type="pres">
      <dgm:prSet presAssocID="{9EB28BCA-1B6E-4DB2-A8B3-F6C4E6ADD5BC}" presName="item1" presStyleLbl="node1" presStyleIdx="0" presStyleCnt="3" custLinFactNeighborX="-7111" custLinFactNeighborY="56089">
        <dgm:presLayoutVars>
          <dgm:bulletEnabled val="1"/>
        </dgm:presLayoutVars>
      </dgm:prSet>
      <dgm:spPr/>
      <dgm:t>
        <a:bodyPr/>
        <a:lstStyle/>
        <a:p>
          <a:endParaRPr lang="en-US"/>
        </a:p>
      </dgm:t>
    </dgm:pt>
    <dgm:pt modelId="{60F71051-7E5A-4949-A0D8-3830680671B6}" type="pres">
      <dgm:prSet presAssocID="{4C7A4820-DD08-4486-BE75-B3D14AA81704}" presName="item2" presStyleLbl="node1" presStyleIdx="1" presStyleCnt="3" custScaleX="171111" custScaleY="171111">
        <dgm:presLayoutVars>
          <dgm:bulletEnabled val="1"/>
        </dgm:presLayoutVars>
      </dgm:prSet>
      <dgm:spPr/>
      <dgm:t>
        <a:bodyPr/>
        <a:lstStyle/>
        <a:p>
          <a:endParaRPr lang="en-US"/>
        </a:p>
      </dgm:t>
    </dgm:pt>
    <dgm:pt modelId="{C55C9CFA-4B68-456D-97BC-9E58E6827BFE}" type="pres">
      <dgm:prSet presAssocID="{0B05F384-5542-4C41-AAE9-9937ED7862E7}" presName="item3" presStyleLbl="node1" presStyleIdx="2" presStyleCnt="3" custScaleX="126667" custScaleY="126667" custLinFactNeighborX="28889" custLinFactNeighborY="55289">
        <dgm:presLayoutVars>
          <dgm:bulletEnabled val="1"/>
        </dgm:presLayoutVars>
      </dgm:prSet>
      <dgm:spPr/>
      <dgm:t>
        <a:bodyPr/>
        <a:lstStyle/>
        <a:p>
          <a:endParaRPr lang="en-US"/>
        </a:p>
      </dgm:t>
    </dgm:pt>
    <dgm:pt modelId="{BC8B8724-1137-4C5E-87E8-095DBE48B50D}" type="pres">
      <dgm:prSet presAssocID="{A7405BE6-2C69-414B-9B6E-1EA930CCBBC2}" presName="funnel" presStyleLbl="trAlignAcc1" presStyleIdx="0" presStyleCnt="1" custScaleX="135715" custScaleY="126786" custLinFactNeighborX="-1429" custLinFactNeighborY="-1786"/>
      <dgm:spPr/>
    </dgm:pt>
  </dgm:ptLst>
  <dgm:cxnLst>
    <dgm:cxn modelId="{0AA3A687-81C7-4153-8587-FF557AF7A752}" type="presOf" srcId="{427E2BB1-1EB7-42EE-AB7D-7C63BF406EF5}" destId="{C55C9CFA-4B68-456D-97BC-9E58E6827BFE}" srcOrd="0" destOrd="0" presId="urn:microsoft.com/office/officeart/2005/8/layout/funnel1"/>
    <dgm:cxn modelId="{FA8A49BB-091D-4AC4-B287-D58C0D484C03}" srcId="{A7405BE6-2C69-414B-9B6E-1EA930CCBBC2}" destId="{0B05F384-5542-4C41-AAE9-9937ED7862E7}" srcOrd="3" destOrd="0" parTransId="{887B6229-BFEB-49DD-9476-E00D870F63A7}" sibTransId="{3698425D-4C96-4EF3-971B-DDAFC02910A0}"/>
    <dgm:cxn modelId="{CCCA33A4-577F-42EE-93C4-7441EEBBB615}" type="presOf" srcId="{A7405BE6-2C69-414B-9B6E-1EA930CCBBC2}" destId="{4F33E698-439F-439A-A8D4-FF22DDE2FA3B}" srcOrd="0" destOrd="0" presId="urn:microsoft.com/office/officeart/2005/8/layout/funnel1"/>
    <dgm:cxn modelId="{73F33187-2DC6-462A-8C17-DE9CC6D4D66E}" type="presOf" srcId="{0B05F384-5542-4C41-AAE9-9937ED7862E7}" destId="{52CE9A36-3E1D-42CA-954C-3D65C5281037}" srcOrd="0" destOrd="0" presId="urn:microsoft.com/office/officeart/2005/8/layout/funnel1"/>
    <dgm:cxn modelId="{24CA8961-77B7-4879-B87E-59715EA080AC}" srcId="{A7405BE6-2C69-414B-9B6E-1EA930CCBBC2}" destId="{4C7A4820-DD08-4486-BE75-B3D14AA81704}" srcOrd="2" destOrd="0" parTransId="{960608EC-DFAF-401D-8DD9-596ED3D54AC4}" sibTransId="{57A28496-B15A-4CB1-B151-1AAEFCB0BF12}"/>
    <dgm:cxn modelId="{D99DC831-4653-4B8A-9448-0F84041CFCE5}" srcId="{A7405BE6-2C69-414B-9B6E-1EA930CCBBC2}" destId="{427E2BB1-1EB7-42EE-AB7D-7C63BF406EF5}" srcOrd="0" destOrd="0" parTransId="{98C3CC35-79D7-4060-904A-EA758D516C0F}" sibTransId="{982E8A02-FBC6-4510-A0AC-681168A93988}"/>
    <dgm:cxn modelId="{48345C24-F8C7-4103-875A-3FF2DA344D4A}" type="presOf" srcId="{9EB28BCA-1B6E-4DB2-A8B3-F6C4E6ADD5BC}" destId="{60F71051-7E5A-4949-A0D8-3830680671B6}" srcOrd="0" destOrd="0" presId="urn:microsoft.com/office/officeart/2005/8/layout/funnel1"/>
    <dgm:cxn modelId="{F8F216B9-14EA-4780-8DE8-8D2177022A78}" type="presOf" srcId="{4C7A4820-DD08-4486-BE75-B3D14AA81704}" destId="{343FE7F9-6F5B-4544-98A0-E222EEDDC00D}" srcOrd="0" destOrd="0" presId="urn:microsoft.com/office/officeart/2005/8/layout/funnel1"/>
    <dgm:cxn modelId="{4255C3F5-8468-47F6-A6C9-D64D4ADE04ED}" srcId="{A7405BE6-2C69-414B-9B6E-1EA930CCBBC2}" destId="{9EB28BCA-1B6E-4DB2-A8B3-F6C4E6ADD5BC}" srcOrd="1" destOrd="0" parTransId="{EC0F51EE-8682-4B72-BA88-0F0192DC91BF}" sibTransId="{5A68D8C4-89BD-4021-88C3-437AE2A7C37A}"/>
    <dgm:cxn modelId="{34C5BF6E-850C-4925-8783-71518F91F5EA}" type="presParOf" srcId="{4F33E698-439F-439A-A8D4-FF22DDE2FA3B}" destId="{667A1DCA-066B-4355-A934-906CCBFCE517}" srcOrd="0" destOrd="0" presId="urn:microsoft.com/office/officeart/2005/8/layout/funnel1"/>
    <dgm:cxn modelId="{BF4962FF-C42A-44EC-ACA1-C0501963F4F6}" type="presParOf" srcId="{4F33E698-439F-439A-A8D4-FF22DDE2FA3B}" destId="{6C841081-5526-49C0-B928-D93FF3FD095D}" srcOrd="1" destOrd="0" presId="urn:microsoft.com/office/officeart/2005/8/layout/funnel1"/>
    <dgm:cxn modelId="{1F303F64-204B-4BED-8E74-5F45C0903A19}" type="presParOf" srcId="{4F33E698-439F-439A-A8D4-FF22DDE2FA3B}" destId="{52CE9A36-3E1D-42CA-954C-3D65C5281037}" srcOrd="2" destOrd="0" presId="urn:microsoft.com/office/officeart/2005/8/layout/funnel1"/>
    <dgm:cxn modelId="{437C8140-A3B2-4ABC-B28B-0E6EF3C31C72}" type="presParOf" srcId="{4F33E698-439F-439A-A8D4-FF22DDE2FA3B}" destId="{343FE7F9-6F5B-4544-98A0-E222EEDDC00D}" srcOrd="3" destOrd="0" presId="urn:microsoft.com/office/officeart/2005/8/layout/funnel1"/>
    <dgm:cxn modelId="{3A212758-2676-442F-A80A-2608612D9C21}" type="presParOf" srcId="{4F33E698-439F-439A-A8D4-FF22DDE2FA3B}" destId="{60F71051-7E5A-4949-A0D8-3830680671B6}" srcOrd="4" destOrd="0" presId="urn:microsoft.com/office/officeart/2005/8/layout/funnel1"/>
    <dgm:cxn modelId="{A97FC022-33B2-4C94-9401-73758CC53389}" type="presParOf" srcId="{4F33E698-439F-439A-A8D4-FF22DDE2FA3B}" destId="{C55C9CFA-4B68-456D-97BC-9E58E6827BFE}" srcOrd="5" destOrd="0" presId="urn:microsoft.com/office/officeart/2005/8/layout/funnel1"/>
    <dgm:cxn modelId="{C6816BDF-B2FB-409B-8584-198F84C8101D}" type="presParOf" srcId="{4F33E698-439F-439A-A8D4-FF22DDE2FA3B}" destId="{BC8B8724-1137-4C5E-87E8-095DBE48B50D}" srcOrd="6" destOrd="0" presId="urn:microsoft.com/office/officeart/2005/8/layout/funnel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7043F2-9511-4D0B-8A6E-8585141DBFC6}" type="doc">
      <dgm:prSet loTypeId="urn:microsoft.com/office/officeart/2005/8/layout/radial5" loCatId="relationship" qsTypeId="urn:microsoft.com/office/officeart/2005/8/quickstyle/3d1" qsCatId="3D" csTypeId="urn:microsoft.com/office/officeart/2005/8/colors/accent5_2" csCatId="accent5" phldr="1"/>
      <dgm:spPr/>
      <dgm:t>
        <a:bodyPr/>
        <a:lstStyle/>
        <a:p>
          <a:endParaRPr lang="en-US"/>
        </a:p>
      </dgm:t>
    </dgm:pt>
    <dgm:pt modelId="{FF20EAE5-3029-47EE-9B63-07469E76BA3B}">
      <dgm:prSet phldrT="[Text]"/>
      <dgm:spPr/>
      <dgm:t>
        <a:bodyPr/>
        <a:lstStyle/>
        <a:p>
          <a:r>
            <a:rPr lang="en-US" b="1" dirty="0" smtClean="0">
              <a:solidFill>
                <a:schemeClr val="bg1"/>
              </a:solidFill>
              <a:latin typeface="Arial" pitchFamily="34" charset="0"/>
              <a:cs typeface="Arial" pitchFamily="34" charset="0"/>
            </a:rPr>
            <a:t>Custom Programming</a:t>
          </a:r>
          <a:endParaRPr lang="en-US" b="1" dirty="0">
            <a:solidFill>
              <a:schemeClr val="bg1"/>
            </a:solidFill>
            <a:latin typeface="Arial" pitchFamily="34" charset="0"/>
            <a:cs typeface="Arial" pitchFamily="34" charset="0"/>
          </a:endParaRPr>
        </a:p>
      </dgm:t>
    </dgm:pt>
    <dgm:pt modelId="{D2101763-744A-4AAB-B0AB-0627D12EB15A}" type="parTrans" cxnId="{816A1BB3-1391-46C0-97E8-3CE7D4E5325D}">
      <dgm:prSet/>
      <dgm:spPr/>
      <dgm:t>
        <a:bodyPr/>
        <a:lstStyle/>
        <a:p>
          <a:endParaRPr lang="en-US"/>
        </a:p>
      </dgm:t>
    </dgm:pt>
    <dgm:pt modelId="{2D1358AF-DD85-4198-9F0C-7A6E0F05C1D0}" type="sibTrans" cxnId="{816A1BB3-1391-46C0-97E8-3CE7D4E5325D}">
      <dgm:prSet/>
      <dgm:spPr/>
      <dgm:t>
        <a:bodyPr/>
        <a:lstStyle/>
        <a:p>
          <a:endParaRPr lang="en-US"/>
        </a:p>
      </dgm:t>
    </dgm:pt>
    <dgm:pt modelId="{D49AA5B8-8DC9-4D78-A472-19F4F4C4F080}">
      <dgm:prSet phldrT="[Text]"/>
      <dgm:spPr/>
      <dgm:t>
        <a:bodyPr/>
        <a:lstStyle/>
        <a:p>
          <a:r>
            <a:rPr lang="en-US" b="1" dirty="0" smtClean="0">
              <a:latin typeface="Arial" pitchFamily="34" charset="0"/>
              <a:cs typeface="Arial" pitchFamily="34" charset="0"/>
            </a:rPr>
            <a:t>Letters</a:t>
          </a:r>
          <a:endParaRPr lang="en-US" b="1" dirty="0">
            <a:latin typeface="Arial" pitchFamily="34" charset="0"/>
            <a:cs typeface="Arial" pitchFamily="34" charset="0"/>
          </a:endParaRPr>
        </a:p>
      </dgm:t>
    </dgm:pt>
    <dgm:pt modelId="{105D409A-5043-4A2D-A413-F258A7F24A28}" type="parTrans" cxnId="{C44C41AD-B14F-480C-B57D-A3F6ECFE2A9D}">
      <dgm:prSet/>
      <dgm:spPr/>
      <dgm:t>
        <a:bodyPr/>
        <a:lstStyle/>
        <a:p>
          <a:endParaRPr lang="en-US"/>
        </a:p>
      </dgm:t>
    </dgm:pt>
    <dgm:pt modelId="{34962AD4-F1A6-4087-ADDA-D1652A7FCFEC}" type="sibTrans" cxnId="{C44C41AD-B14F-480C-B57D-A3F6ECFE2A9D}">
      <dgm:prSet/>
      <dgm:spPr/>
      <dgm:t>
        <a:bodyPr/>
        <a:lstStyle/>
        <a:p>
          <a:endParaRPr lang="en-US"/>
        </a:p>
      </dgm:t>
    </dgm:pt>
    <dgm:pt modelId="{2449F5D2-DB64-4B4B-9170-AA26F38F8AE2}">
      <dgm:prSet phldrT="[Text]"/>
      <dgm:spPr/>
      <dgm:t>
        <a:bodyPr/>
        <a:lstStyle/>
        <a:p>
          <a:r>
            <a:rPr lang="en-US" b="1" dirty="0" smtClean="0">
              <a:solidFill>
                <a:schemeClr val="bg1"/>
              </a:solidFill>
              <a:latin typeface="Arial" pitchFamily="34" charset="0"/>
              <a:cs typeface="Arial" pitchFamily="34" charset="0"/>
            </a:rPr>
            <a:t>Statements</a:t>
          </a:r>
          <a:endParaRPr lang="en-US" b="1" dirty="0">
            <a:solidFill>
              <a:schemeClr val="bg1"/>
            </a:solidFill>
            <a:latin typeface="Arial" pitchFamily="34" charset="0"/>
            <a:cs typeface="Arial" pitchFamily="34" charset="0"/>
          </a:endParaRPr>
        </a:p>
      </dgm:t>
    </dgm:pt>
    <dgm:pt modelId="{F90F13A1-210D-434A-8483-ABD3F244D706}" type="parTrans" cxnId="{2BCE605D-D0DF-407A-B979-D51CF5FFD34A}">
      <dgm:prSet/>
      <dgm:spPr/>
      <dgm:t>
        <a:bodyPr/>
        <a:lstStyle/>
        <a:p>
          <a:endParaRPr lang="en-US"/>
        </a:p>
      </dgm:t>
    </dgm:pt>
    <dgm:pt modelId="{46BFFBCC-6784-4183-9A78-91F7829CAAC0}" type="sibTrans" cxnId="{2BCE605D-D0DF-407A-B979-D51CF5FFD34A}">
      <dgm:prSet/>
      <dgm:spPr/>
      <dgm:t>
        <a:bodyPr/>
        <a:lstStyle/>
        <a:p>
          <a:endParaRPr lang="en-US"/>
        </a:p>
      </dgm:t>
    </dgm:pt>
    <dgm:pt modelId="{DD9A9871-C619-4F81-8806-F19588A10549}">
      <dgm:prSet phldrT="[Text]"/>
      <dgm:spPr/>
      <dgm:t>
        <a:bodyPr/>
        <a:lstStyle/>
        <a:p>
          <a:r>
            <a:rPr lang="en-US" b="1" dirty="0" smtClean="0">
              <a:latin typeface="Arial" pitchFamily="34" charset="0"/>
              <a:cs typeface="Arial" pitchFamily="34" charset="0"/>
            </a:rPr>
            <a:t>Import/Export Files</a:t>
          </a:r>
          <a:endParaRPr lang="en-US" b="1" dirty="0">
            <a:latin typeface="Arial" pitchFamily="34" charset="0"/>
            <a:cs typeface="Arial" pitchFamily="34" charset="0"/>
          </a:endParaRPr>
        </a:p>
      </dgm:t>
    </dgm:pt>
    <dgm:pt modelId="{4B7D2EBD-42B6-4488-8831-6071B5D531FA}" type="parTrans" cxnId="{A8823D6A-E9D0-4868-ADB0-BB7C697233AC}">
      <dgm:prSet/>
      <dgm:spPr/>
      <dgm:t>
        <a:bodyPr/>
        <a:lstStyle/>
        <a:p>
          <a:endParaRPr lang="en-US"/>
        </a:p>
      </dgm:t>
    </dgm:pt>
    <dgm:pt modelId="{E3838959-1B0D-4D68-8C49-8B08B4D50C4B}" type="sibTrans" cxnId="{A8823D6A-E9D0-4868-ADB0-BB7C697233AC}">
      <dgm:prSet/>
      <dgm:spPr/>
      <dgm:t>
        <a:bodyPr/>
        <a:lstStyle/>
        <a:p>
          <a:endParaRPr lang="en-US"/>
        </a:p>
      </dgm:t>
    </dgm:pt>
    <dgm:pt modelId="{A44BE5C4-1529-47D0-87B1-6B293A72CB20}">
      <dgm:prSet phldrT="[Text]"/>
      <dgm:spPr/>
      <dgm:t>
        <a:bodyPr/>
        <a:lstStyle/>
        <a:p>
          <a:r>
            <a:rPr lang="en-US" b="1" dirty="0" smtClean="0">
              <a:latin typeface="Arial" pitchFamily="34" charset="0"/>
              <a:cs typeface="Arial" pitchFamily="34" charset="0"/>
            </a:rPr>
            <a:t>Custom Reporting</a:t>
          </a:r>
          <a:endParaRPr lang="en-US" b="1" dirty="0">
            <a:latin typeface="Arial" pitchFamily="34" charset="0"/>
            <a:cs typeface="Arial" pitchFamily="34" charset="0"/>
          </a:endParaRPr>
        </a:p>
      </dgm:t>
    </dgm:pt>
    <dgm:pt modelId="{33200088-4A47-49C9-AFD1-2B35E6BE8B2F}" type="parTrans" cxnId="{F65C8E2C-1156-45C5-BBEC-A63C7F743B67}">
      <dgm:prSet/>
      <dgm:spPr/>
      <dgm:t>
        <a:bodyPr/>
        <a:lstStyle/>
        <a:p>
          <a:endParaRPr lang="en-US"/>
        </a:p>
      </dgm:t>
    </dgm:pt>
    <dgm:pt modelId="{A7570620-C771-4406-962A-A1F3831F90BC}" type="sibTrans" cxnId="{F65C8E2C-1156-45C5-BBEC-A63C7F743B67}">
      <dgm:prSet/>
      <dgm:spPr/>
      <dgm:t>
        <a:bodyPr/>
        <a:lstStyle/>
        <a:p>
          <a:endParaRPr lang="en-US"/>
        </a:p>
      </dgm:t>
    </dgm:pt>
    <dgm:pt modelId="{E984C0EC-8BEF-4A6A-8333-39550D0F6AED}" type="pres">
      <dgm:prSet presAssocID="{557043F2-9511-4D0B-8A6E-8585141DBFC6}" presName="Name0" presStyleCnt="0">
        <dgm:presLayoutVars>
          <dgm:chMax val="1"/>
          <dgm:dir/>
          <dgm:animLvl val="ctr"/>
          <dgm:resizeHandles val="exact"/>
        </dgm:presLayoutVars>
      </dgm:prSet>
      <dgm:spPr/>
      <dgm:t>
        <a:bodyPr/>
        <a:lstStyle/>
        <a:p>
          <a:endParaRPr lang="en-US"/>
        </a:p>
      </dgm:t>
    </dgm:pt>
    <dgm:pt modelId="{161FC386-60AF-4E77-88BD-311F980B05F6}" type="pres">
      <dgm:prSet presAssocID="{FF20EAE5-3029-47EE-9B63-07469E76BA3B}" presName="centerShape" presStyleLbl="node0" presStyleIdx="0" presStyleCnt="1" custScaleX="123832" custScaleY="123832"/>
      <dgm:spPr/>
      <dgm:t>
        <a:bodyPr/>
        <a:lstStyle/>
        <a:p>
          <a:endParaRPr lang="en-US"/>
        </a:p>
      </dgm:t>
    </dgm:pt>
    <dgm:pt modelId="{4C9DF69A-C9F1-451D-85FF-211BEDBFF00C}" type="pres">
      <dgm:prSet presAssocID="{105D409A-5043-4A2D-A413-F258A7F24A28}" presName="parTrans" presStyleLbl="sibTrans2D1" presStyleIdx="0" presStyleCnt="4"/>
      <dgm:spPr/>
      <dgm:t>
        <a:bodyPr/>
        <a:lstStyle/>
        <a:p>
          <a:endParaRPr lang="en-US"/>
        </a:p>
      </dgm:t>
    </dgm:pt>
    <dgm:pt modelId="{0E0BA125-D1BA-4D0F-B695-B89A209EAD16}" type="pres">
      <dgm:prSet presAssocID="{105D409A-5043-4A2D-A413-F258A7F24A28}" presName="connectorText" presStyleLbl="sibTrans2D1" presStyleIdx="0" presStyleCnt="4"/>
      <dgm:spPr/>
      <dgm:t>
        <a:bodyPr/>
        <a:lstStyle/>
        <a:p>
          <a:endParaRPr lang="en-US"/>
        </a:p>
      </dgm:t>
    </dgm:pt>
    <dgm:pt modelId="{00171968-F05E-4D15-BB6E-0989504897F7}" type="pres">
      <dgm:prSet presAssocID="{D49AA5B8-8DC9-4D78-A472-19F4F4C4F080}" presName="node" presStyleLbl="node1" presStyleIdx="0" presStyleCnt="4" custRadScaleRad="103127">
        <dgm:presLayoutVars>
          <dgm:bulletEnabled val="1"/>
        </dgm:presLayoutVars>
      </dgm:prSet>
      <dgm:spPr/>
      <dgm:t>
        <a:bodyPr/>
        <a:lstStyle/>
        <a:p>
          <a:endParaRPr lang="en-US"/>
        </a:p>
      </dgm:t>
    </dgm:pt>
    <dgm:pt modelId="{BCA2E0F3-2942-4FB1-B7C9-FB5F5F72A4CC}" type="pres">
      <dgm:prSet presAssocID="{F90F13A1-210D-434A-8483-ABD3F244D706}" presName="parTrans" presStyleLbl="sibTrans2D1" presStyleIdx="1" presStyleCnt="4"/>
      <dgm:spPr/>
      <dgm:t>
        <a:bodyPr/>
        <a:lstStyle/>
        <a:p>
          <a:endParaRPr lang="en-US"/>
        </a:p>
      </dgm:t>
    </dgm:pt>
    <dgm:pt modelId="{33610F66-255B-4A7C-997F-2F4861E7DA3F}" type="pres">
      <dgm:prSet presAssocID="{F90F13A1-210D-434A-8483-ABD3F244D706}" presName="connectorText" presStyleLbl="sibTrans2D1" presStyleIdx="1" presStyleCnt="4"/>
      <dgm:spPr/>
      <dgm:t>
        <a:bodyPr/>
        <a:lstStyle/>
        <a:p>
          <a:endParaRPr lang="en-US"/>
        </a:p>
      </dgm:t>
    </dgm:pt>
    <dgm:pt modelId="{F60BDC57-3C7F-416F-8BFF-3CB870025C57}" type="pres">
      <dgm:prSet presAssocID="{2449F5D2-DB64-4B4B-9170-AA26F38F8AE2}" presName="node" presStyleLbl="node1" presStyleIdx="1" presStyleCnt="4" custRadScaleRad="100049" custRadScaleInc="-3981">
        <dgm:presLayoutVars>
          <dgm:bulletEnabled val="1"/>
        </dgm:presLayoutVars>
      </dgm:prSet>
      <dgm:spPr/>
      <dgm:t>
        <a:bodyPr/>
        <a:lstStyle/>
        <a:p>
          <a:endParaRPr lang="en-US"/>
        </a:p>
      </dgm:t>
    </dgm:pt>
    <dgm:pt modelId="{739AA60B-B1CB-4C7F-84C4-4CF2D95B621C}" type="pres">
      <dgm:prSet presAssocID="{4B7D2EBD-42B6-4488-8831-6071B5D531FA}" presName="parTrans" presStyleLbl="sibTrans2D1" presStyleIdx="2" presStyleCnt="4"/>
      <dgm:spPr/>
      <dgm:t>
        <a:bodyPr/>
        <a:lstStyle/>
        <a:p>
          <a:endParaRPr lang="en-US"/>
        </a:p>
      </dgm:t>
    </dgm:pt>
    <dgm:pt modelId="{C9DE0CEF-07A0-43D3-99E2-C4AEF77FDAF9}" type="pres">
      <dgm:prSet presAssocID="{4B7D2EBD-42B6-4488-8831-6071B5D531FA}" presName="connectorText" presStyleLbl="sibTrans2D1" presStyleIdx="2" presStyleCnt="4"/>
      <dgm:spPr/>
      <dgm:t>
        <a:bodyPr/>
        <a:lstStyle/>
        <a:p>
          <a:endParaRPr lang="en-US"/>
        </a:p>
      </dgm:t>
    </dgm:pt>
    <dgm:pt modelId="{0F56FD52-DA96-4E2F-90BA-57C9B7283A75}" type="pres">
      <dgm:prSet presAssocID="{DD9A9871-C619-4F81-8806-F19588A10549}" presName="node" presStyleLbl="node1" presStyleIdx="2" presStyleCnt="4" custRadScaleRad="96873">
        <dgm:presLayoutVars>
          <dgm:bulletEnabled val="1"/>
        </dgm:presLayoutVars>
      </dgm:prSet>
      <dgm:spPr/>
      <dgm:t>
        <a:bodyPr/>
        <a:lstStyle/>
        <a:p>
          <a:endParaRPr lang="en-US"/>
        </a:p>
      </dgm:t>
    </dgm:pt>
    <dgm:pt modelId="{0EF7CC57-2B57-49A9-B7F2-8A983B928476}" type="pres">
      <dgm:prSet presAssocID="{33200088-4A47-49C9-AFD1-2B35E6BE8B2F}" presName="parTrans" presStyleLbl="sibTrans2D1" presStyleIdx="3" presStyleCnt="4"/>
      <dgm:spPr/>
      <dgm:t>
        <a:bodyPr/>
        <a:lstStyle/>
        <a:p>
          <a:endParaRPr lang="en-US"/>
        </a:p>
      </dgm:t>
    </dgm:pt>
    <dgm:pt modelId="{ADC6D004-EECA-4D60-8303-716C281FA0D3}" type="pres">
      <dgm:prSet presAssocID="{33200088-4A47-49C9-AFD1-2B35E6BE8B2F}" presName="connectorText" presStyleLbl="sibTrans2D1" presStyleIdx="3" presStyleCnt="4"/>
      <dgm:spPr/>
      <dgm:t>
        <a:bodyPr/>
        <a:lstStyle/>
        <a:p>
          <a:endParaRPr lang="en-US"/>
        </a:p>
      </dgm:t>
    </dgm:pt>
    <dgm:pt modelId="{AC0605BC-E2C7-42CE-AA99-6BEEF28E0EFB}" type="pres">
      <dgm:prSet presAssocID="{A44BE5C4-1529-47D0-87B1-6B293A72CB20}" presName="node" presStyleLbl="node1" presStyleIdx="3" presStyleCnt="4">
        <dgm:presLayoutVars>
          <dgm:bulletEnabled val="1"/>
        </dgm:presLayoutVars>
      </dgm:prSet>
      <dgm:spPr/>
      <dgm:t>
        <a:bodyPr/>
        <a:lstStyle/>
        <a:p>
          <a:endParaRPr lang="en-US"/>
        </a:p>
      </dgm:t>
    </dgm:pt>
  </dgm:ptLst>
  <dgm:cxnLst>
    <dgm:cxn modelId="{0C86AC69-5FC2-4AFA-9A68-2A7449FF5F6D}" type="presOf" srcId="{33200088-4A47-49C9-AFD1-2B35E6BE8B2F}" destId="{0EF7CC57-2B57-49A9-B7F2-8A983B928476}" srcOrd="0" destOrd="0" presId="urn:microsoft.com/office/officeart/2005/8/layout/radial5"/>
    <dgm:cxn modelId="{CE28EB1F-2105-4307-8835-9A70916D8209}" type="presOf" srcId="{A44BE5C4-1529-47D0-87B1-6B293A72CB20}" destId="{AC0605BC-E2C7-42CE-AA99-6BEEF28E0EFB}" srcOrd="0" destOrd="0" presId="urn:microsoft.com/office/officeart/2005/8/layout/radial5"/>
    <dgm:cxn modelId="{8F5EEE25-72FD-4A1A-8712-13283EDABD60}" type="presOf" srcId="{2449F5D2-DB64-4B4B-9170-AA26F38F8AE2}" destId="{F60BDC57-3C7F-416F-8BFF-3CB870025C57}" srcOrd="0" destOrd="0" presId="urn:microsoft.com/office/officeart/2005/8/layout/radial5"/>
    <dgm:cxn modelId="{3D789A29-D568-4DBB-8183-4D084BA4D896}" type="presOf" srcId="{D49AA5B8-8DC9-4D78-A472-19F4F4C4F080}" destId="{00171968-F05E-4D15-BB6E-0989504897F7}" srcOrd="0" destOrd="0" presId="urn:microsoft.com/office/officeart/2005/8/layout/radial5"/>
    <dgm:cxn modelId="{F65C8E2C-1156-45C5-BBEC-A63C7F743B67}" srcId="{FF20EAE5-3029-47EE-9B63-07469E76BA3B}" destId="{A44BE5C4-1529-47D0-87B1-6B293A72CB20}" srcOrd="3" destOrd="0" parTransId="{33200088-4A47-49C9-AFD1-2B35E6BE8B2F}" sibTransId="{A7570620-C771-4406-962A-A1F3831F90BC}"/>
    <dgm:cxn modelId="{A8823D6A-E9D0-4868-ADB0-BB7C697233AC}" srcId="{FF20EAE5-3029-47EE-9B63-07469E76BA3B}" destId="{DD9A9871-C619-4F81-8806-F19588A10549}" srcOrd="2" destOrd="0" parTransId="{4B7D2EBD-42B6-4488-8831-6071B5D531FA}" sibTransId="{E3838959-1B0D-4D68-8C49-8B08B4D50C4B}"/>
    <dgm:cxn modelId="{BB49336C-63CC-40A2-82CF-215BD4F89778}" type="presOf" srcId="{4B7D2EBD-42B6-4488-8831-6071B5D531FA}" destId="{739AA60B-B1CB-4C7F-84C4-4CF2D95B621C}" srcOrd="0" destOrd="0" presId="urn:microsoft.com/office/officeart/2005/8/layout/radial5"/>
    <dgm:cxn modelId="{F4AEB776-8FFD-4221-9E1E-CA83E600EB2B}" type="presOf" srcId="{105D409A-5043-4A2D-A413-F258A7F24A28}" destId="{0E0BA125-D1BA-4D0F-B695-B89A209EAD16}" srcOrd="1" destOrd="0" presId="urn:microsoft.com/office/officeart/2005/8/layout/radial5"/>
    <dgm:cxn modelId="{B5E0A1CD-ECE3-41FC-B885-D775C3A9B4AC}" type="presOf" srcId="{4B7D2EBD-42B6-4488-8831-6071B5D531FA}" destId="{C9DE0CEF-07A0-43D3-99E2-C4AEF77FDAF9}" srcOrd="1" destOrd="0" presId="urn:microsoft.com/office/officeart/2005/8/layout/radial5"/>
    <dgm:cxn modelId="{E19C4583-D4CB-49B6-8102-D65EC7A8D51B}" type="presOf" srcId="{DD9A9871-C619-4F81-8806-F19588A10549}" destId="{0F56FD52-DA96-4E2F-90BA-57C9B7283A75}" srcOrd="0" destOrd="0" presId="urn:microsoft.com/office/officeart/2005/8/layout/radial5"/>
    <dgm:cxn modelId="{8BC88DA0-5157-40E3-8219-C5D34A7FCBEB}" type="presOf" srcId="{33200088-4A47-49C9-AFD1-2B35E6BE8B2F}" destId="{ADC6D004-EECA-4D60-8303-716C281FA0D3}" srcOrd="1" destOrd="0" presId="urn:microsoft.com/office/officeart/2005/8/layout/radial5"/>
    <dgm:cxn modelId="{8E3FC58B-309E-4DAA-ABFE-32A4A888A667}" type="presOf" srcId="{105D409A-5043-4A2D-A413-F258A7F24A28}" destId="{4C9DF69A-C9F1-451D-85FF-211BEDBFF00C}" srcOrd="0" destOrd="0" presId="urn:microsoft.com/office/officeart/2005/8/layout/radial5"/>
    <dgm:cxn modelId="{E7A7B21C-C912-4F21-AFA1-21A01577EA57}" type="presOf" srcId="{FF20EAE5-3029-47EE-9B63-07469E76BA3B}" destId="{161FC386-60AF-4E77-88BD-311F980B05F6}" srcOrd="0" destOrd="0" presId="urn:microsoft.com/office/officeart/2005/8/layout/radial5"/>
    <dgm:cxn modelId="{F7DCAFCA-6B4D-49F3-A4EF-9A669F21783B}" type="presOf" srcId="{557043F2-9511-4D0B-8A6E-8585141DBFC6}" destId="{E984C0EC-8BEF-4A6A-8333-39550D0F6AED}" srcOrd="0" destOrd="0" presId="urn:microsoft.com/office/officeart/2005/8/layout/radial5"/>
    <dgm:cxn modelId="{4A76EF97-66A0-4CA0-803E-4C2CE1581338}" type="presOf" srcId="{F90F13A1-210D-434A-8483-ABD3F244D706}" destId="{BCA2E0F3-2942-4FB1-B7C9-FB5F5F72A4CC}" srcOrd="0" destOrd="0" presId="urn:microsoft.com/office/officeart/2005/8/layout/radial5"/>
    <dgm:cxn modelId="{0C5D322A-7083-4624-B303-02B191A7958B}" type="presOf" srcId="{F90F13A1-210D-434A-8483-ABD3F244D706}" destId="{33610F66-255B-4A7C-997F-2F4861E7DA3F}" srcOrd="1" destOrd="0" presId="urn:microsoft.com/office/officeart/2005/8/layout/radial5"/>
    <dgm:cxn modelId="{816A1BB3-1391-46C0-97E8-3CE7D4E5325D}" srcId="{557043F2-9511-4D0B-8A6E-8585141DBFC6}" destId="{FF20EAE5-3029-47EE-9B63-07469E76BA3B}" srcOrd="0" destOrd="0" parTransId="{D2101763-744A-4AAB-B0AB-0627D12EB15A}" sibTransId="{2D1358AF-DD85-4198-9F0C-7A6E0F05C1D0}"/>
    <dgm:cxn modelId="{2BCE605D-D0DF-407A-B979-D51CF5FFD34A}" srcId="{FF20EAE5-3029-47EE-9B63-07469E76BA3B}" destId="{2449F5D2-DB64-4B4B-9170-AA26F38F8AE2}" srcOrd="1" destOrd="0" parTransId="{F90F13A1-210D-434A-8483-ABD3F244D706}" sibTransId="{46BFFBCC-6784-4183-9A78-91F7829CAAC0}"/>
    <dgm:cxn modelId="{C44C41AD-B14F-480C-B57D-A3F6ECFE2A9D}" srcId="{FF20EAE5-3029-47EE-9B63-07469E76BA3B}" destId="{D49AA5B8-8DC9-4D78-A472-19F4F4C4F080}" srcOrd="0" destOrd="0" parTransId="{105D409A-5043-4A2D-A413-F258A7F24A28}" sibTransId="{34962AD4-F1A6-4087-ADDA-D1652A7FCFEC}"/>
    <dgm:cxn modelId="{1DE58D5F-23E3-4B3D-B6E0-26850DBFDFEC}" type="presParOf" srcId="{E984C0EC-8BEF-4A6A-8333-39550D0F6AED}" destId="{161FC386-60AF-4E77-88BD-311F980B05F6}" srcOrd="0" destOrd="0" presId="urn:microsoft.com/office/officeart/2005/8/layout/radial5"/>
    <dgm:cxn modelId="{65B4F1BD-FFC7-4460-8990-287991E1402F}" type="presParOf" srcId="{E984C0EC-8BEF-4A6A-8333-39550D0F6AED}" destId="{4C9DF69A-C9F1-451D-85FF-211BEDBFF00C}" srcOrd="1" destOrd="0" presId="urn:microsoft.com/office/officeart/2005/8/layout/radial5"/>
    <dgm:cxn modelId="{5F60F589-16AF-4FD5-B651-9FB3EAF57511}" type="presParOf" srcId="{4C9DF69A-C9F1-451D-85FF-211BEDBFF00C}" destId="{0E0BA125-D1BA-4D0F-B695-B89A209EAD16}" srcOrd="0" destOrd="0" presId="urn:microsoft.com/office/officeart/2005/8/layout/radial5"/>
    <dgm:cxn modelId="{3C7F116F-4BFC-4355-826D-AA0E00C5A2A5}" type="presParOf" srcId="{E984C0EC-8BEF-4A6A-8333-39550D0F6AED}" destId="{00171968-F05E-4D15-BB6E-0989504897F7}" srcOrd="2" destOrd="0" presId="urn:microsoft.com/office/officeart/2005/8/layout/radial5"/>
    <dgm:cxn modelId="{DB20A016-E978-4624-B5C2-5A299E2754E5}" type="presParOf" srcId="{E984C0EC-8BEF-4A6A-8333-39550D0F6AED}" destId="{BCA2E0F3-2942-4FB1-B7C9-FB5F5F72A4CC}" srcOrd="3" destOrd="0" presId="urn:microsoft.com/office/officeart/2005/8/layout/radial5"/>
    <dgm:cxn modelId="{5BD147EF-EAEE-4C26-9E63-75425F497846}" type="presParOf" srcId="{BCA2E0F3-2942-4FB1-B7C9-FB5F5F72A4CC}" destId="{33610F66-255B-4A7C-997F-2F4861E7DA3F}" srcOrd="0" destOrd="0" presId="urn:microsoft.com/office/officeart/2005/8/layout/radial5"/>
    <dgm:cxn modelId="{2A62E537-560D-4FE7-B8A2-7027BC29B4EA}" type="presParOf" srcId="{E984C0EC-8BEF-4A6A-8333-39550D0F6AED}" destId="{F60BDC57-3C7F-416F-8BFF-3CB870025C57}" srcOrd="4" destOrd="0" presId="urn:microsoft.com/office/officeart/2005/8/layout/radial5"/>
    <dgm:cxn modelId="{906B3C85-F9A6-4CC4-A1A5-87480E492A9F}" type="presParOf" srcId="{E984C0EC-8BEF-4A6A-8333-39550D0F6AED}" destId="{739AA60B-B1CB-4C7F-84C4-4CF2D95B621C}" srcOrd="5" destOrd="0" presId="urn:microsoft.com/office/officeart/2005/8/layout/radial5"/>
    <dgm:cxn modelId="{0DF8BFD5-2D9B-4839-A40D-2F443AF85E3E}" type="presParOf" srcId="{739AA60B-B1CB-4C7F-84C4-4CF2D95B621C}" destId="{C9DE0CEF-07A0-43D3-99E2-C4AEF77FDAF9}" srcOrd="0" destOrd="0" presId="urn:microsoft.com/office/officeart/2005/8/layout/radial5"/>
    <dgm:cxn modelId="{AB95F27D-A313-4E62-9FD3-E77DC2F28F58}" type="presParOf" srcId="{E984C0EC-8BEF-4A6A-8333-39550D0F6AED}" destId="{0F56FD52-DA96-4E2F-90BA-57C9B7283A75}" srcOrd="6" destOrd="0" presId="urn:microsoft.com/office/officeart/2005/8/layout/radial5"/>
    <dgm:cxn modelId="{0CA2B6FF-A179-48FF-9EFF-C6614D7DC94B}" type="presParOf" srcId="{E984C0EC-8BEF-4A6A-8333-39550D0F6AED}" destId="{0EF7CC57-2B57-49A9-B7F2-8A983B928476}" srcOrd="7" destOrd="0" presId="urn:microsoft.com/office/officeart/2005/8/layout/radial5"/>
    <dgm:cxn modelId="{BBBB6969-CB14-4648-9D6B-CF8D0A561D8A}" type="presParOf" srcId="{0EF7CC57-2B57-49A9-B7F2-8A983B928476}" destId="{ADC6D004-EECA-4D60-8303-716C281FA0D3}" srcOrd="0" destOrd="0" presId="urn:microsoft.com/office/officeart/2005/8/layout/radial5"/>
    <dgm:cxn modelId="{D547F8F2-1AD8-48F0-927D-550148856E8D}" type="presParOf" srcId="{E984C0EC-8BEF-4A6A-8333-39550D0F6AED}" destId="{AC0605BC-E2C7-42CE-AA99-6BEEF28E0EFB}" srcOrd="8" destOrd="0" presId="urn:microsoft.com/office/officeart/2005/8/layout/radial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72374A-CDC1-4CEE-A1E8-CA5CBDC90420}" type="doc">
      <dgm:prSet loTypeId="urn:microsoft.com/office/officeart/2005/8/layout/chart3" loCatId="cycle" qsTypeId="urn:microsoft.com/office/officeart/2005/8/quickstyle/simple1" qsCatId="simple" csTypeId="urn:microsoft.com/office/officeart/2005/8/colors/accent5_5" csCatId="accent5" phldr="1"/>
      <dgm:spPr/>
    </dgm:pt>
    <dgm:pt modelId="{19BF10F2-86F9-4329-8619-C2D528253AB4}">
      <dgm:prSet phldrT="[Text]" custT="1"/>
      <dgm:spPr/>
      <dgm:t>
        <a:bodyPr/>
        <a:lstStyle/>
        <a:p>
          <a:r>
            <a:rPr lang="en-US" sz="2000" b="1" dirty="0" smtClean="0">
              <a:latin typeface="Arial" pitchFamily="34" charset="0"/>
              <a:cs typeface="Arial" pitchFamily="34" charset="0"/>
            </a:rPr>
            <a:t>Phase II</a:t>
          </a:r>
          <a:endParaRPr lang="en-US" sz="2000" b="1" dirty="0">
            <a:latin typeface="Arial" pitchFamily="34" charset="0"/>
            <a:cs typeface="Arial" pitchFamily="34" charset="0"/>
          </a:endParaRPr>
        </a:p>
      </dgm:t>
    </dgm:pt>
    <dgm:pt modelId="{50F283B1-4D77-4D0C-A797-32ABDCD7E1ED}" type="parTrans" cxnId="{DD15B0C8-0EEA-45CF-A951-37A53CF20870}">
      <dgm:prSet/>
      <dgm:spPr/>
      <dgm:t>
        <a:bodyPr/>
        <a:lstStyle/>
        <a:p>
          <a:endParaRPr lang="en-US"/>
        </a:p>
      </dgm:t>
    </dgm:pt>
    <dgm:pt modelId="{53272DB8-B3B7-4A3C-9EB4-3CE4DA8BD061}" type="sibTrans" cxnId="{DD15B0C8-0EEA-45CF-A951-37A53CF20870}">
      <dgm:prSet/>
      <dgm:spPr/>
      <dgm:t>
        <a:bodyPr/>
        <a:lstStyle/>
        <a:p>
          <a:endParaRPr lang="en-US"/>
        </a:p>
      </dgm:t>
    </dgm:pt>
    <dgm:pt modelId="{0BA5A559-9531-428A-8103-D482DC4D03C5}">
      <dgm:prSet phldrT="[Text]" custT="1"/>
      <dgm:spPr/>
      <dgm:t>
        <a:bodyPr/>
        <a:lstStyle/>
        <a:p>
          <a:r>
            <a:rPr lang="en-US" sz="2000" b="1" dirty="0" smtClean="0">
              <a:latin typeface="Arial" pitchFamily="34" charset="0"/>
              <a:cs typeface="Arial" pitchFamily="34" charset="0"/>
            </a:rPr>
            <a:t>Phase</a:t>
          </a:r>
          <a:br>
            <a:rPr lang="en-US" sz="2000" b="1" dirty="0" smtClean="0">
              <a:latin typeface="Arial" pitchFamily="34" charset="0"/>
              <a:cs typeface="Arial" pitchFamily="34" charset="0"/>
            </a:rPr>
          </a:br>
          <a:r>
            <a:rPr lang="en-US" sz="2000" b="1" dirty="0" smtClean="0">
              <a:latin typeface="Arial" pitchFamily="34" charset="0"/>
              <a:cs typeface="Arial" pitchFamily="34" charset="0"/>
            </a:rPr>
            <a:t> III</a:t>
          </a:r>
          <a:endParaRPr lang="en-US" sz="2000" b="1" dirty="0">
            <a:latin typeface="Arial" pitchFamily="34" charset="0"/>
            <a:cs typeface="Arial" pitchFamily="34" charset="0"/>
          </a:endParaRPr>
        </a:p>
      </dgm:t>
    </dgm:pt>
    <dgm:pt modelId="{2543B820-E059-4391-BDB1-0FABD7C00A6A}" type="parTrans" cxnId="{AE587C52-B7C7-45F2-A2C8-440B48D189E2}">
      <dgm:prSet/>
      <dgm:spPr/>
      <dgm:t>
        <a:bodyPr/>
        <a:lstStyle/>
        <a:p>
          <a:endParaRPr lang="en-US"/>
        </a:p>
      </dgm:t>
    </dgm:pt>
    <dgm:pt modelId="{EE5B1911-4C45-474B-A525-2673F99689F2}" type="sibTrans" cxnId="{AE587C52-B7C7-45F2-A2C8-440B48D189E2}">
      <dgm:prSet/>
      <dgm:spPr/>
      <dgm:t>
        <a:bodyPr/>
        <a:lstStyle/>
        <a:p>
          <a:endParaRPr lang="en-US"/>
        </a:p>
      </dgm:t>
    </dgm:pt>
    <dgm:pt modelId="{66190F07-9061-43A6-9C5E-65CC4A521D8B}">
      <dgm:prSet phldrT="[Text]" custT="1"/>
      <dgm:spPr/>
      <dgm:t>
        <a:bodyPr/>
        <a:lstStyle/>
        <a:p>
          <a:r>
            <a:rPr lang="en-US" sz="2000" b="1" dirty="0" smtClean="0">
              <a:latin typeface="Arial" pitchFamily="34" charset="0"/>
              <a:cs typeface="Arial" pitchFamily="34" charset="0"/>
            </a:rPr>
            <a:t>Phase I</a:t>
          </a:r>
          <a:endParaRPr lang="en-US" sz="2000" b="1" dirty="0">
            <a:latin typeface="Arial" pitchFamily="34" charset="0"/>
            <a:cs typeface="Arial" pitchFamily="34" charset="0"/>
          </a:endParaRPr>
        </a:p>
      </dgm:t>
    </dgm:pt>
    <dgm:pt modelId="{A9F2FE4F-CAC7-4E32-8448-989FCB8EBABE}" type="parTrans" cxnId="{BAADB200-B7EC-4379-A740-914F01C18DB5}">
      <dgm:prSet/>
      <dgm:spPr/>
      <dgm:t>
        <a:bodyPr/>
        <a:lstStyle/>
        <a:p>
          <a:endParaRPr lang="en-US"/>
        </a:p>
      </dgm:t>
    </dgm:pt>
    <dgm:pt modelId="{0E33B9AE-3CCA-4AFD-9784-57EDD38FE958}" type="sibTrans" cxnId="{BAADB200-B7EC-4379-A740-914F01C18DB5}">
      <dgm:prSet/>
      <dgm:spPr/>
      <dgm:t>
        <a:bodyPr/>
        <a:lstStyle/>
        <a:p>
          <a:endParaRPr lang="en-US"/>
        </a:p>
      </dgm:t>
    </dgm:pt>
    <dgm:pt modelId="{E16A50F0-73CC-4B79-AD01-7169878A75EA}">
      <dgm:prSet phldrT="[Text]" custT="1"/>
      <dgm:spPr>
        <a:effectLst>
          <a:innerShdw blurRad="63500" dist="50800" dir="18900000">
            <a:prstClr val="black">
              <a:alpha val="50000"/>
            </a:prstClr>
          </a:innerShdw>
        </a:effectLst>
      </dgm:spPr>
      <dgm:t>
        <a:bodyPr/>
        <a:lstStyle/>
        <a:p>
          <a:endParaRPr lang="en-US" sz="1700" b="1" dirty="0" smtClean="0">
            <a:latin typeface="Arial" pitchFamily="34" charset="0"/>
            <a:cs typeface="Arial" pitchFamily="34" charset="0"/>
          </a:endParaRPr>
        </a:p>
        <a:p>
          <a:r>
            <a:rPr lang="en-US" sz="2000" b="1" dirty="0" smtClean="0">
              <a:latin typeface="Arial" pitchFamily="34" charset="0"/>
              <a:cs typeface="Arial" pitchFamily="34" charset="0"/>
            </a:rPr>
            <a:t>Phase IV	</a:t>
          </a:r>
          <a:endParaRPr lang="en-US" sz="2000" b="1" dirty="0">
            <a:latin typeface="Arial" pitchFamily="34" charset="0"/>
            <a:cs typeface="Arial" pitchFamily="34" charset="0"/>
          </a:endParaRPr>
        </a:p>
      </dgm:t>
    </dgm:pt>
    <dgm:pt modelId="{3C6B4808-4322-4706-88E4-30520A66D40E}" type="parTrans" cxnId="{D64F9D0B-2B8B-4775-B7BC-E4FE8B30EBFD}">
      <dgm:prSet/>
      <dgm:spPr/>
      <dgm:t>
        <a:bodyPr/>
        <a:lstStyle/>
        <a:p>
          <a:endParaRPr lang="en-US"/>
        </a:p>
      </dgm:t>
    </dgm:pt>
    <dgm:pt modelId="{18099C6A-0EBB-4EC8-A14D-3B31B5ACF669}" type="sibTrans" cxnId="{D64F9D0B-2B8B-4775-B7BC-E4FE8B30EBFD}">
      <dgm:prSet/>
      <dgm:spPr/>
      <dgm:t>
        <a:bodyPr/>
        <a:lstStyle/>
        <a:p>
          <a:endParaRPr lang="en-US"/>
        </a:p>
      </dgm:t>
    </dgm:pt>
    <dgm:pt modelId="{8138870F-1F18-47B3-8918-3F35063657F4}" type="pres">
      <dgm:prSet presAssocID="{B172374A-CDC1-4CEE-A1E8-CA5CBDC90420}" presName="compositeShape" presStyleCnt="0">
        <dgm:presLayoutVars>
          <dgm:chMax val="7"/>
          <dgm:dir/>
          <dgm:resizeHandles val="exact"/>
        </dgm:presLayoutVars>
      </dgm:prSet>
      <dgm:spPr/>
    </dgm:pt>
    <dgm:pt modelId="{981745E4-AE21-4BD0-A6BC-3F8E8FAC70A4}" type="pres">
      <dgm:prSet presAssocID="{B172374A-CDC1-4CEE-A1E8-CA5CBDC90420}" presName="wedge1" presStyleLbl="node1" presStyleIdx="0" presStyleCnt="4"/>
      <dgm:spPr/>
      <dgm:t>
        <a:bodyPr/>
        <a:lstStyle/>
        <a:p>
          <a:endParaRPr lang="en-US"/>
        </a:p>
      </dgm:t>
    </dgm:pt>
    <dgm:pt modelId="{D09213BA-B727-4883-96CD-920DC363BBF2}" type="pres">
      <dgm:prSet presAssocID="{B172374A-CDC1-4CEE-A1E8-CA5CBDC90420}" presName="wedge1Tx" presStyleLbl="node1" presStyleIdx="0" presStyleCnt="4">
        <dgm:presLayoutVars>
          <dgm:chMax val="0"/>
          <dgm:chPref val="0"/>
          <dgm:bulletEnabled val="1"/>
        </dgm:presLayoutVars>
      </dgm:prSet>
      <dgm:spPr/>
      <dgm:t>
        <a:bodyPr/>
        <a:lstStyle/>
        <a:p>
          <a:endParaRPr lang="en-US"/>
        </a:p>
      </dgm:t>
    </dgm:pt>
    <dgm:pt modelId="{E7BAEFD0-B53A-4BC0-B01E-A6614512A590}" type="pres">
      <dgm:prSet presAssocID="{B172374A-CDC1-4CEE-A1E8-CA5CBDC90420}" presName="wedge2" presStyleLbl="node1" presStyleIdx="1" presStyleCnt="4" custLinFactNeighborX="411" custLinFactNeighborY="714"/>
      <dgm:spPr/>
      <dgm:t>
        <a:bodyPr/>
        <a:lstStyle/>
        <a:p>
          <a:endParaRPr lang="en-US"/>
        </a:p>
      </dgm:t>
    </dgm:pt>
    <dgm:pt modelId="{2038E9AB-6D02-4B1D-8233-C11E3C8607EF}" type="pres">
      <dgm:prSet presAssocID="{B172374A-CDC1-4CEE-A1E8-CA5CBDC90420}" presName="wedge2Tx" presStyleLbl="node1" presStyleIdx="1" presStyleCnt="4">
        <dgm:presLayoutVars>
          <dgm:chMax val="0"/>
          <dgm:chPref val="0"/>
          <dgm:bulletEnabled val="1"/>
        </dgm:presLayoutVars>
      </dgm:prSet>
      <dgm:spPr/>
      <dgm:t>
        <a:bodyPr/>
        <a:lstStyle/>
        <a:p>
          <a:endParaRPr lang="en-US"/>
        </a:p>
      </dgm:t>
    </dgm:pt>
    <dgm:pt modelId="{9CDD93DF-91C1-4280-9192-B0E8DC46F882}" type="pres">
      <dgm:prSet presAssocID="{B172374A-CDC1-4CEE-A1E8-CA5CBDC90420}" presName="wedge3" presStyleLbl="node1" presStyleIdx="2" presStyleCnt="4"/>
      <dgm:spPr/>
      <dgm:t>
        <a:bodyPr/>
        <a:lstStyle/>
        <a:p>
          <a:endParaRPr lang="en-US"/>
        </a:p>
      </dgm:t>
    </dgm:pt>
    <dgm:pt modelId="{9FC14364-2774-411D-B2A0-B11C92E8BCCF}" type="pres">
      <dgm:prSet presAssocID="{B172374A-CDC1-4CEE-A1E8-CA5CBDC90420}" presName="wedge3Tx" presStyleLbl="node1" presStyleIdx="2" presStyleCnt="4">
        <dgm:presLayoutVars>
          <dgm:chMax val="0"/>
          <dgm:chPref val="0"/>
          <dgm:bulletEnabled val="1"/>
        </dgm:presLayoutVars>
      </dgm:prSet>
      <dgm:spPr/>
      <dgm:t>
        <a:bodyPr/>
        <a:lstStyle/>
        <a:p>
          <a:endParaRPr lang="en-US"/>
        </a:p>
      </dgm:t>
    </dgm:pt>
    <dgm:pt modelId="{E0AEA837-893E-4110-AB77-6D81062A636F}" type="pres">
      <dgm:prSet presAssocID="{B172374A-CDC1-4CEE-A1E8-CA5CBDC90420}" presName="wedge4" presStyleLbl="node1" presStyleIdx="3" presStyleCnt="4"/>
      <dgm:spPr/>
      <dgm:t>
        <a:bodyPr/>
        <a:lstStyle/>
        <a:p>
          <a:endParaRPr lang="en-US"/>
        </a:p>
      </dgm:t>
    </dgm:pt>
    <dgm:pt modelId="{5044F43C-823E-40F6-A94C-1C6E8A2F975F}" type="pres">
      <dgm:prSet presAssocID="{B172374A-CDC1-4CEE-A1E8-CA5CBDC90420}" presName="wedge4Tx" presStyleLbl="node1" presStyleIdx="3" presStyleCnt="4">
        <dgm:presLayoutVars>
          <dgm:chMax val="0"/>
          <dgm:chPref val="0"/>
          <dgm:bulletEnabled val="1"/>
        </dgm:presLayoutVars>
      </dgm:prSet>
      <dgm:spPr/>
      <dgm:t>
        <a:bodyPr/>
        <a:lstStyle/>
        <a:p>
          <a:endParaRPr lang="en-US"/>
        </a:p>
      </dgm:t>
    </dgm:pt>
  </dgm:ptLst>
  <dgm:cxnLst>
    <dgm:cxn modelId="{D64F9D0B-2B8B-4775-B7BC-E4FE8B30EBFD}" srcId="{B172374A-CDC1-4CEE-A1E8-CA5CBDC90420}" destId="{E16A50F0-73CC-4B79-AD01-7169878A75EA}" srcOrd="0" destOrd="0" parTransId="{3C6B4808-4322-4706-88E4-30520A66D40E}" sibTransId="{18099C6A-0EBB-4EC8-A14D-3B31B5ACF669}"/>
    <dgm:cxn modelId="{F2CC3D93-9110-486C-86EB-3DB573AA9993}" type="presOf" srcId="{0BA5A559-9531-428A-8103-D482DC4D03C5}" destId="{5044F43C-823E-40F6-A94C-1C6E8A2F975F}" srcOrd="1" destOrd="0" presId="urn:microsoft.com/office/officeart/2005/8/layout/chart3"/>
    <dgm:cxn modelId="{BAADB200-B7EC-4379-A740-914F01C18DB5}" srcId="{B172374A-CDC1-4CEE-A1E8-CA5CBDC90420}" destId="{66190F07-9061-43A6-9C5E-65CC4A521D8B}" srcOrd="1" destOrd="0" parTransId="{A9F2FE4F-CAC7-4E32-8448-989FCB8EBABE}" sibTransId="{0E33B9AE-3CCA-4AFD-9784-57EDD38FE958}"/>
    <dgm:cxn modelId="{DD15B0C8-0EEA-45CF-A951-37A53CF20870}" srcId="{B172374A-CDC1-4CEE-A1E8-CA5CBDC90420}" destId="{19BF10F2-86F9-4329-8619-C2D528253AB4}" srcOrd="2" destOrd="0" parTransId="{50F283B1-4D77-4D0C-A797-32ABDCD7E1ED}" sibTransId="{53272DB8-B3B7-4A3C-9EB4-3CE4DA8BD061}"/>
    <dgm:cxn modelId="{CD2653B9-A742-4533-8E73-EBD3C504F001}" type="presOf" srcId="{66190F07-9061-43A6-9C5E-65CC4A521D8B}" destId="{2038E9AB-6D02-4B1D-8233-C11E3C8607EF}" srcOrd="1" destOrd="0" presId="urn:microsoft.com/office/officeart/2005/8/layout/chart3"/>
    <dgm:cxn modelId="{007B4FE6-44EA-4D88-A65C-F29E32F78FE8}" type="presOf" srcId="{0BA5A559-9531-428A-8103-D482DC4D03C5}" destId="{E0AEA837-893E-4110-AB77-6D81062A636F}" srcOrd="0" destOrd="0" presId="urn:microsoft.com/office/officeart/2005/8/layout/chart3"/>
    <dgm:cxn modelId="{7B041E0D-09E3-4DC8-886C-17A3FCFCD58C}" type="presOf" srcId="{E16A50F0-73CC-4B79-AD01-7169878A75EA}" destId="{D09213BA-B727-4883-96CD-920DC363BBF2}" srcOrd="1" destOrd="0" presId="urn:microsoft.com/office/officeart/2005/8/layout/chart3"/>
    <dgm:cxn modelId="{AE587C52-B7C7-45F2-A2C8-440B48D189E2}" srcId="{B172374A-CDC1-4CEE-A1E8-CA5CBDC90420}" destId="{0BA5A559-9531-428A-8103-D482DC4D03C5}" srcOrd="3" destOrd="0" parTransId="{2543B820-E059-4391-BDB1-0FABD7C00A6A}" sibTransId="{EE5B1911-4C45-474B-A525-2673F99689F2}"/>
    <dgm:cxn modelId="{B3CAE567-A26D-47D8-AEA1-9FB98FEDDB6C}" type="presOf" srcId="{E16A50F0-73CC-4B79-AD01-7169878A75EA}" destId="{981745E4-AE21-4BD0-A6BC-3F8E8FAC70A4}" srcOrd="0" destOrd="0" presId="urn:microsoft.com/office/officeart/2005/8/layout/chart3"/>
    <dgm:cxn modelId="{11322CAA-8D25-4904-9ADC-039A61295380}" type="presOf" srcId="{B172374A-CDC1-4CEE-A1E8-CA5CBDC90420}" destId="{8138870F-1F18-47B3-8918-3F35063657F4}" srcOrd="0" destOrd="0" presId="urn:microsoft.com/office/officeart/2005/8/layout/chart3"/>
    <dgm:cxn modelId="{11583E1B-28CC-45D7-BCEA-64A46C8FBBA2}" type="presOf" srcId="{66190F07-9061-43A6-9C5E-65CC4A521D8B}" destId="{E7BAEFD0-B53A-4BC0-B01E-A6614512A590}" srcOrd="0" destOrd="0" presId="urn:microsoft.com/office/officeart/2005/8/layout/chart3"/>
    <dgm:cxn modelId="{B03D40A2-B102-43F6-AE9D-F1BD22F0BA3D}" type="presOf" srcId="{19BF10F2-86F9-4329-8619-C2D528253AB4}" destId="{9CDD93DF-91C1-4280-9192-B0E8DC46F882}" srcOrd="0" destOrd="0" presId="urn:microsoft.com/office/officeart/2005/8/layout/chart3"/>
    <dgm:cxn modelId="{44889565-9FBF-4BD5-A8DA-58F12EDE22B1}" type="presOf" srcId="{19BF10F2-86F9-4329-8619-C2D528253AB4}" destId="{9FC14364-2774-411D-B2A0-B11C92E8BCCF}" srcOrd="1" destOrd="0" presId="urn:microsoft.com/office/officeart/2005/8/layout/chart3"/>
    <dgm:cxn modelId="{E16BA258-8D98-427A-8FD8-F3E7EC2D19D0}" type="presParOf" srcId="{8138870F-1F18-47B3-8918-3F35063657F4}" destId="{981745E4-AE21-4BD0-A6BC-3F8E8FAC70A4}" srcOrd="0" destOrd="0" presId="urn:microsoft.com/office/officeart/2005/8/layout/chart3"/>
    <dgm:cxn modelId="{278922A5-41A6-45A5-B15E-84019DF6879B}" type="presParOf" srcId="{8138870F-1F18-47B3-8918-3F35063657F4}" destId="{D09213BA-B727-4883-96CD-920DC363BBF2}" srcOrd="1" destOrd="0" presId="urn:microsoft.com/office/officeart/2005/8/layout/chart3"/>
    <dgm:cxn modelId="{EC4A9234-9947-4214-9B7F-C7E49F822B8E}" type="presParOf" srcId="{8138870F-1F18-47B3-8918-3F35063657F4}" destId="{E7BAEFD0-B53A-4BC0-B01E-A6614512A590}" srcOrd="2" destOrd="0" presId="urn:microsoft.com/office/officeart/2005/8/layout/chart3"/>
    <dgm:cxn modelId="{1F61900A-4C95-44FE-8AEB-F701F19A8997}" type="presParOf" srcId="{8138870F-1F18-47B3-8918-3F35063657F4}" destId="{2038E9AB-6D02-4B1D-8233-C11E3C8607EF}" srcOrd="3" destOrd="0" presId="urn:microsoft.com/office/officeart/2005/8/layout/chart3"/>
    <dgm:cxn modelId="{64CA5C63-1342-499C-923B-B64F6D88CB82}" type="presParOf" srcId="{8138870F-1F18-47B3-8918-3F35063657F4}" destId="{9CDD93DF-91C1-4280-9192-B0E8DC46F882}" srcOrd="4" destOrd="0" presId="urn:microsoft.com/office/officeart/2005/8/layout/chart3"/>
    <dgm:cxn modelId="{65D80FCB-D2D3-4948-B6CE-67755B43C8A9}" type="presParOf" srcId="{8138870F-1F18-47B3-8918-3F35063657F4}" destId="{9FC14364-2774-411D-B2A0-B11C92E8BCCF}" srcOrd="5" destOrd="0" presId="urn:microsoft.com/office/officeart/2005/8/layout/chart3"/>
    <dgm:cxn modelId="{ED520DE2-9ED0-44F3-8CC5-CDB3B9A15B81}" type="presParOf" srcId="{8138870F-1F18-47B3-8918-3F35063657F4}" destId="{E0AEA837-893E-4110-AB77-6D81062A636F}" srcOrd="6" destOrd="0" presId="urn:microsoft.com/office/officeart/2005/8/layout/chart3"/>
    <dgm:cxn modelId="{B5944275-52BD-432A-8A93-B23649491A8D}" type="presParOf" srcId="{8138870F-1F18-47B3-8918-3F35063657F4}" destId="{5044F43C-823E-40F6-A94C-1C6E8A2F975F}" srcOrd="7" destOrd="0" presId="urn:microsoft.com/office/officeart/2005/8/layout/chart3"/>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78F4787-3182-406E-AFCC-B7313ABBDA19}" type="doc">
      <dgm:prSet loTypeId="urn:microsoft.com/office/officeart/2005/8/layout/venn1" loCatId="relationship" qsTypeId="urn:microsoft.com/office/officeart/2005/8/quickstyle/simple5" qsCatId="simple" csTypeId="urn:microsoft.com/office/officeart/2005/8/colors/accent5_3" csCatId="accent5" phldr="1"/>
      <dgm:spPr/>
    </dgm:pt>
    <dgm:pt modelId="{2AED2757-4494-4611-BB43-BC0956B28516}">
      <dgm:prSet phldrT="[Text]"/>
      <dgm:spPr/>
      <dgm:t>
        <a:bodyPr/>
        <a:lstStyle/>
        <a:p>
          <a:r>
            <a:rPr lang="en-US" b="1" dirty="0" smtClean="0">
              <a:solidFill>
                <a:schemeClr val="bg1"/>
              </a:solidFill>
            </a:rPr>
            <a:t>Management </a:t>
          </a:r>
          <a:endParaRPr lang="en-US" b="1" dirty="0">
            <a:solidFill>
              <a:schemeClr val="bg1"/>
            </a:solidFill>
          </a:endParaRPr>
        </a:p>
      </dgm:t>
    </dgm:pt>
    <dgm:pt modelId="{43E9F40C-E0A8-4AE0-A0A8-87DEACD85867}" type="parTrans" cxnId="{8EA87998-96BB-4888-AF0B-C6CFBF3D1B24}">
      <dgm:prSet/>
      <dgm:spPr/>
      <dgm:t>
        <a:bodyPr/>
        <a:lstStyle/>
        <a:p>
          <a:endParaRPr lang="en-US"/>
        </a:p>
      </dgm:t>
    </dgm:pt>
    <dgm:pt modelId="{161F7D62-613F-4B5C-8DC2-C570F38D0D47}" type="sibTrans" cxnId="{8EA87998-96BB-4888-AF0B-C6CFBF3D1B24}">
      <dgm:prSet/>
      <dgm:spPr/>
      <dgm:t>
        <a:bodyPr/>
        <a:lstStyle/>
        <a:p>
          <a:endParaRPr lang="en-US"/>
        </a:p>
      </dgm:t>
    </dgm:pt>
    <dgm:pt modelId="{300C4916-E184-4ACB-9636-A56A28AC34BC}">
      <dgm:prSet phldrT="[Text]"/>
      <dgm:spPr/>
      <dgm:t>
        <a:bodyPr/>
        <a:lstStyle/>
        <a:p>
          <a:r>
            <a:rPr lang="en-US" b="1" dirty="0" smtClean="0">
              <a:solidFill>
                <a:schemeClr val="bg1"/>
              </a:solidFill>
            </a:rPr>
            <a:t>Clerical and Collector</a:t>
          </a:r>
          <a:endParaRPr lang="en-US" b="1" dirty="0">
            <a:solidFill>
              <a:schemeClr val="bg1"/>
            </a:solidFill>
          </a:endParaRPr>
        </a:p>
      </dgm:t>
    </dgm:pt>
    <dgm:pt modelId="{473E6A4D-8BBD-42EA-8B8F-537E899F513C}" type="parTrans" cxnId="{423DAAFE-E1AE-4097-8B4E-04030D5FD99A}">
      <dgm:prSet/>
      <dgm:spPr/>
      <dgm:t>
        <a:bodyPr/>
        <a:lstStyle/>
        <a:p>
          <a:endParaRPr lang="en-US"/>
        </a:p>
      </dgm:t>
    </dgm:pt>
    <dgm:pt modelId="{B5A44274-5902-4AE4-9D1C-F94F4908DD42}" type="sibTrans" cxnId="{423DAAFE-E1AE-4097-8B4E-04030D5FD99A}">
      <dgm:prSet/>
      <dgm:spPr/>
      <dgm:t>
        <a:bodyPr/>
        <a:lstStyle/>
        <a:p>
          <a:endParaRPr lang="en-US"/>
        </a:p>
      </dgm:t>
    </dgm:pt>
    <dgm:pt modelId="{6B6053A6-4006-4BDE-AE1D-8508E239EE80}">
      <dgm:prSet phldrT="[Text]"/>
      <dgm:spPr/>
      <dgm:t>
        <a:bodyPr/>
        <a:lstStyle/>
        <a:p>
          <a:r>
            <a:rPr lang="en-US" b="1" dirty="0" smtClean="0">
              <a:solidFill>
                <a:schemeClr val="bg1"/>
              </a:solidFill>
            </a:rPr>
            <a:t>Follow-up</a:t>
          </a:r>
          <a:endParaRPr lang="en-US" b="1" dirty="0">
            <a:solidFill>
              <a:schemeClr val="bg1"/>
            </a:solidFill>
          </a:endParaRPr>
        </a:p>
      </dgm:t>
    </dgm:pt>
    <dgm:pt modelId="{01330F07-5394-4D13-87EC-D8FB9641206F}" type="parTrans" cxnId="{1371121E-7CD2-4A87-9338-C0D416589AD0}">
      <dgm:prSet/>
      <dgm:spPr/>
      <dgm:t>
        <a:bodyPr/>
        <a:lstStyle/>
        <a:p>
          <a:endParaRPr lang="en-US"/>
        </a:p>
      </dgm:t>
    </dgm:pt>
    <dgm:pt modelId="{3C7319D6-5CE3-4518-AEA6-B6F2BB26D1B2}" type="sibTrans" cxnId="{1371121E-7CD2-4A87-9338-C0D416589AD0}">
      <dgm:prSet/>
      <dgm:spPr/>
      <dgm:t>
        <a:bodyPr/>
        <a:lstStyle/>
        <a:p>
          <a:endParaRPr lang="en-US"/>
        </a:p>
      </dgm:t>
    </dgm:pt>
    <dgm:pt modelId="{F91CA0F0-75A0-4F95-94C6-F77418E0AE26}" type="pres">
      <dgm:prSet presAssocID="{678F4787-3182-406E-AFCC-B7313ABBDA19}" presName="compositeShape" presStyleCnt="0">
        <dgm:presLayoutVars>
          <dgm:chMax val="7"/>
          <dgm:dir/>
          <dgm:resizeHandles val="exact"/>
        </dgm:presLayoutVars>
      </dgm:prSet>
      <dgm:spPr/>
    </dgm:pt>
    <dgm:pt modelId="{E0B89F06-D2EC-494F-9CB5-774BA0820AC0}" type="pres">
      <dgm:prSet presAssocID="{2AED2757-4494-4611-BB43-BC0956B28516}" presName="circ1" presStyleLbl="vennNode1" presStyleIdx="0" presStyleCnt="3"/>
      <dgm:spPr/>
      <dgm:t>
        <a:bodyPr/>
        <a:lstStyle/>
        <a:p>
          <a:endParaRPr lang="en-US"/>
        </a:p>
      </dgm:t>
    </dgm:pt>
    <dgm:pt modelId="{A0CBCD55-72D3-4502-9DAD-DE2A32FB500E}" type="pres">
      <dgm:prSet presAssocID="{2AED2757-4494-4611-BB43-BC0956B28516}" presName="circ1Tx" presStyleLbl="revTx" presStyleIdx="0" presStyleCnt="0">
        <dgm:presLayoutVars>
          <dgm:chMax val="0"/>
          <dgm:chPref val="0"/>
          <dgm:bulletEnabled val="1"/>
        </dgm:presLayoutVars>
      </dgm:prSet>
      <dgm:spPr/>
      <dgm:t>
        <a:bodyPr/>
        <a:lstStyle/>
        <a:p>
          <a:endParaRPr lang="en-US"/>
        </a:p>
      </dgm:t>
    </dgm:pt>
    <dgm:pt modelId="{0FFD6D94-D504-43E1-B1F5-EB28E0C3AAE4}" type="pres">
      <dgm:prSet presAssocID="{300C4916-E184-4ACB-9636-A56A28AC34BC}" presName="circ2" presStyleLbl="vennNode1" presStyleIdx="1" presStyleCnt="3" custLinFactNeighborX="-1708" custLinFactNeighborY="0"/>
      <dgm:spPr/>
      <dgm:t>
        <a:bodyPr/>
        <a:lstStyle/>
        <a:p>
          <a:endParaRPr lang="en-US"/>
        </a:p>
      </dgm:t>
    </dgm:pt>
    <dgm:pt modelId="{C25BA4AE-DF39-48B7-B5F4-7B3034C044C7}" type="pres">
      <dgm:prSet presAssocID="{300C4916-E184-4ACB-9636-A56A28AC34BC}" presName="circ2Tx" presStyleLbl="revTx" presStyleIdx="0" presStyleCnt="0">
        <dgm:presLayoutVars>
          <dgm:chMax val="0"/>
          <dgm:chPref val="0"/>
          <dgm:bulletEnabled val="1"/>
        </dgm:presLayoutVars>
      </dgm:prSet>
      <dgm:spPr/>
      <dgm:t>
        <a:bodyPr/>
        <a:lstStyle/>
        <a:p>
          <a:endParaRPr lang="en-US"/>
        </a:p>
      </dgm:t>
    </dgm:pt>
    <dgm:pt modelId="{B7FE039B-44B0-499C-A891-085B6AC66AD8}" type="pres">
      <dgm:prSet presAssocID="{6B6053A6-4006-4BDE-AE1D-8508E239EE80}" presName="circ3" presStyleLbl="vennNode1" presStyleIdx="2" presStyleCnt="3"/>
      <dgm:spPr/>
      <dgm:t>
        <a:bodyPr/>
        <a:lstStyle/>
        <a:p>
          <a:endParaRPr lang="en-US"/>
        </a:p>
      </dgm:t>
    </dgm:pt>
    <dgm:pt modelId="{9B96A69B-1529-48F5-9232-305893DA2B05}" type="pres">
      <dgm:prSet presAssocID="{6B6053A6-4006-4BDE-AE1D-8508E239EE80}" presName="circ3Tx" presStyleLbl="revTx" presStyleIdx="0" presStyleCnt="0">
        <dgm:presLayoutVars>
          <dgm:chMax val="0"/>
          <dgm:chPref val="0"/>
          <dgm:bulletEnabled val="1"/>
        </dgm:presLayoutVars>
      </dgm:prSet>
      <dgm:spPr/>
      <dgm:t>
        <a:bodyPr/>
        <a:lstStyle/>
        <a:p>
          <a:endParaRPr lang="en-US"/>
        </a:p>
      </dgm:t>
    </dgm:pt>
  </dgm:ptLst>
  <dgm:cxnLst>
    <dgm:cxn modelId="{F7C56B2F-CB8F-432E-8A50-474ADA488F75}" type="presOf" srcId="{678F4787-3182-406E-AFCC-B7313ABBDA19}" destId="{F91CA0F0-75A0-4F95-94C6-F77418E0AE26}" srcOrd="0" destOrd="0" presId="urn:microsoft.com/office/officeart/2005/8/layout/venn1"/>
    <dgm:cxn modelId="{799E6E42-99F7-4449-9764-ABCA949BCAB7}" type="presOf" srcId="{2AED2757-4494-4611-BB43-BC0956B28516}" destId="{A0CBCD55-72D3-4502-9DAD-DE2A32FB500E}" srcOrd="1" destOrd="0" presId="urn:microsoft.com/office/officeart/2005/8/layout/venn1"/>
    <dgm:cxn modelId="{B7C8F10E-5E92-4C1F-85A5-BC0F3A225244}" type="presOf" srcId="{6B6053A6-4006-4BDE-AE1D-8508E239EE80}" destId="{B7FE039B-44B0-499C-A891-085B6AC66AD8}" srcOrd="0" destOrd="0" presId="urn:microsoft.com/office/officeart/2005/8/layout/venn1"/>
    <dgm:cxn modelId="{1371121E-7CD2-4A87-9338-C0D416589AD0}" srcId="{678F4787-3182-406E-AFCC-B7313ABBDA19}" destId="{6B6053A6-4006-4BDE-AE1D-8508E239EE80}" srcOrd="2" destOrd="0" parTransId="{01330F07-5394-4D13-87EC-D8FB9641206F}" sibTransId="{3C7319D6-5CE3-4518-AEA6-B6F2BB26D1B2}"/>
    <dgm:cxn modelId="{C6BD5CE2-363C-4919-871A-7F0F82CD0549}" type="presOf" srcId="{300C4916-E184-4ACB-9636-A56A28AC34BC}" destId="{C25BA4AE-DF39-48B7-B5F4-7B3034C044C7}" srcOrd="1" destOrd="0" presId="urn:microsoft.com/office/officeart/2005/8/layout/venn1"/>
    <dgm:cxn modelId="{F77FF2A8-4ABE-4DC7-9621-96AB50344697}" type="presOf" srcId="{2AED2757-4494-4611-BB43-BC0956B28516}" destId="{E0B89F06-D2EC-494F-9CB5-774BA0820AC0}" srcOrd="0" destOrd="0" presId="urn:microsoft.com/office/officeart/2005/8/layout/venn1"/>
    <dgm:cxn modelId="{423DAAFE-E1AE-4097-8B4E-04030D5FD99A}" srcId="{678F4787-3182-406E-AFCC-B7313ABBDA19}" destId="{300C4916-E184-4ACB-9636-A56A28AC34BC}" srcOrd="1" destOrd="0" parTransId="{473E6A4D-8BBD-42EA-8B8F-537E899F513C}" sibTransId="{B5A44274-5902-4AE4-9D1C-F94F4908DD42}"/>
    <dgm:cxn modelId="{17C95C73-B108-4010-B9AF-6B99FB2D406C}" type="presOf" srcId="{300C4916-E184-4ACB-9636-A56A28AC34BC}" destId="{0FFD6D94-D504-43E1-B1F5-EB28E0C3AAE4}" srcOrd="0" destOrd="0" presId="urn:microsoft.com/office/officeart/2005/8/layout/venn1"/>
    <dgm:cxn modelId="{B83C01D3-04AE-4892-AD5F-758EB9326E71}" type="presOf" srcId="{6B6053A6-4006-4BDE-AE1D-8508E239EE80}" destId="{9B96A69B-1529-48F5-9232-305893DA2B05}" srcOrd="1" destOrd="0" presId="urn:microsoft.com/office/officeart/2005/8/layout/venn1"/>
    <dgm:cxn modelId="{8EA87998-96BB-4888-AF0B-C6CFBF3D1B24}" srcId="{678F4787-3182-406E-AFCC-B7313ABBDA19}" destId="{2AED2757-4494-4611-BB43-BC0956B28516}" srcOrd="0" destOrd="0" parTransId="{43E9F40C-E0A8-4AE0-A0A8-87DEACD85867}" sibTransId="{161F7D62-613F-4B5C-8DC2-C570F38D0D47}"/>
    <dgm:cxn modelId="{5581AA96-7C83-4027-A4DF-91B503BB2166}" type="presParOf" srcId="{F91CA0F0-75A0-4F95-94C6-F77418E0AE26}" destId="{E0B89F06-D2EC-494F-9CB5-774BA0820AC0}" srcOrd="0" destOrd="0" presId="urn:microsoft.com/office/officeart/2005/8/layout/venn1"/>
    <dgm:cxn modelId="{6C2406E3-6274-446E-9373-98B328CC74AA}" type="presParOf" srcId="{F91CA0F0-75A0-4F95-94C6-F77418E0AE26}" destId="{A0CBCD55-72D3-4502-9DAD-DE2A32FB500E}" srcOrd="1" destOrd="0" presId="urn:microsoft.com/office/officeart/2005/8/layout/venn1"/>
    <dgm:cxn modelId="{A4CF638B-0769-41D1-871C-76031A3A7249}" type="presParOf" srcId="{F91CA0F0-75A0-4F95-94C6-F77418E0AE26}" destId="{0FFD6D94-D504-43E1-B1F5-EB28E0C3AAE4}" srcOrd="2" destOrd="0" presId="urn:microsoft.com/office/officeart/2005/8/layout/venn1"/>
    <dgm:cxn modelId="{A2854D0F-5BC7-4D05-A0A1-9C9A6D61A491}" type="presParOf" srcId="{F91CA0F0-75A0-4F95-94C6-F77418E0AE26}" destId="{C25BA4AE-DF39-48B7-B5F4-7B3034C044C7}" srcOrd="3" destOrd="0" presId="urn:microsoft.com/office/officeart/2005/8/layout/venn1"/>
    <dgm:cxn modelId="{B74AFFCD-6A23-4665-86A1-C38A7A424C8A}" type="presParOf" srcId="{F91CA0F0-75A0-4F95-94C6-F77418E0AE26}" destId="{B7FE039B-44B0-499C-A891-085B6AC66AD8}" srcOrd="4" destOrd="0" presId="urn:microsoft.com/office/officeart/2005/8/layout/venn1"/>
    <dgm:cxn modelId="{14042EEA-7ABB-45B5-8204-6CDE0AA59C34}" type="presParOf" srcId="{F91CA0F0-75A0-4F95-94C6-F77418E0AE26}" destId="{9B96A69B-1529-48F5-9232-305893DA2B05}" srcOrd="5" destOrd="0" presId="urn:microsoft.com/office/officeart/2005/8/layout/venn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E1145E-25E3-4063-BE82-A9372B4FDBA3}" type="doc">
      <dgm:prSet loTypeId="urn:microsoft.com/office/officeart/2005/8/layout/default" loCatId="list" qsTypeId="urn:microsoft.com/office/officeart/2005/8/quickstyle/3d1" qsCatId="3D" csTypeId="urn:microsoft.com/office/officeart/2005/8/colors/accent5_2" csCatId="accent5" phldr="1"/>
      <dgm:spPr/>
      <dgm:t>
        <a:bodyPr/>
        <a:lstStyle/>
        <a:p>
          <a:endParaRPr lang="en-US"/>
        </a:p>
      </dgm:t>
    </dgm:pt>
    <dgm:pt modelId="{F7BF1A9C-2518-4570-A826-A305050DBB74}">
      <dgm:prSet phldrT="[Text]"/>
      <dgm:spPr/>
      <dgm:t>
        <a:bodyPr/>
        <a:lstStyle/>
        <a:p>
          <a:r>
            <a:rPr lang="en-US" dirty="0" smtClean="0"/>
            <a:t>Knowledgebase</a:t>
          </a:r>
          <a:endParaRPr lang="en-US" dirty="0"/>
        </a:p>
      </dgm:t>
    </dgm:pt>
    <dgm:pt modelId="{AEDDE67D-DD5C-4B67-A200-3A29D4D308E6}" type="parTrans" cxnId="{4DD530B6-6023-476A-92DF-0A27306C254D}">
      <dgm:prSet/>
      <dgm:spPr/>
      <dgm:t>
        <a:bodyPr/>
        <a:lstStyle/>
        <a:p>
          <a:endParaRPr lang="en-US"/>
        </a:p>
      </dgm:t>
    </dgm:pt>
    <dgm:pt modelId="{EEBAED08-D454-421A-8911-94DEDB9276A5}" type="sibTrans" cxnId="{4DD530B6-6023-476A-92DF-0A27306C254D}">
      <dgm:prSet/>
      <dgm:spPr/>
      <dgm:t>
        <a:bodyPr/>
        <a:lstStyle/>
        <a:p>
          <a:endParaRPr lang="en-US"/>
        </a:p>
      </dgm:t>
    </dgm:pt>
    <dgm:pt modelId="{B55E7DDF-3C02-4A98-95EF-816013E126FD}">
      <dgm:prSet phldrT="[Text]"/>
      <dgm:spPr/>
      <dgm:t>
        <a:bodyPr/>
        <a:lstStyle/>
        <a:p>
          <a:r>
            <a:rPr lang="en-US" dirty="0" smtClean="0"/>
            <a:t>Field Level Help</a:t>
          </a:r>
          <a:endParaRPr lang="en-US" dirty="0"/>
        </a:p>
      </dgm:t>
    </dgm:pt>
    <dgm:pt modelId="{52F9AB56-5B54-4D24-B5ED-D656A69BEBDB}" type="parTrans" cxnId="{C38A8396-5229-42F0-8B69-85059CA526AD}">
      <dgm:prSet/>
      <dgm:spPr/>
      <dgm:t>
        <a:bodyPr/>
        <a:lstStyle/>
        <a:p>
          <a:endParaRPr lang="en-US"/>
        </a:p>
      </dgm:t>
    </dgm:pt>
    <dgm:pt modelId="{2244E62E-6D3E-4E65-B1FE-014877A2318D}" type="sibTrans" cxnId="{C38A8396-5229-42F0-8B69-85059CA526AD}">
      <dgm:prSet/>
      <dgm:spPr/>
      <dgm:t>
        <a:bodyPr/>
        <a:lstStyle/>
        <a:p>
          <a:endParaRPr lang="en-US"/>
        </a:p>
      </dgm:t>
    </dgm:pt>
    <dgm:pt modelId="{94C27B23-1BA2-4441-AF27-6C0D4099379F}">
      <dgm:prSet phldrT="[Text]"/>
      <dgm:spPr/>
      <dgm:t>
        <a:bodyPr/>
        <a:lstStyle/>
        <a:p>
          <a:r>
            <a:rPr lang="en-US" dirty="0" smtClean="0"/>
            <a:t>Web-based Training</a:t>
          </a:r>
          <a:endParaRPr lang="en-US" dirty="0"/>
        </a:p>
      </dgm:t>
    </dgm:pt>
    <dgm:pt modelId="{0F11D2DA-6218-48B4-9904-576AB1101C24}" type="parTrans" cxnId="{FD8BF9AA-3EA1-422B-A94D-8DFF72C667CD}">
      <dgm:prSet/>
      <dgm:spPr/>
      <dgm:t>
        <a:bodyPr/>
        <a:lstStyle/>
        <a:p>
          <a:endParaRPr lang="en-US"/>
        </a:p>
      </dgm:t>
    </dgm:pt>
    <dgm:pt modelId="{39F4EE6D-68EC-4AFD-97E1-AC591FF88089}" type="sibTrans" cxnId="{FD8BF9AA-3EA1-422B-A94D-8DFF72C667CD}">
      <dgm:prSet/>
      <dgm:spPr/>
      <dgm:t>
        <a:bodyPr/>
        <a:lstStyle/>
        <a:p>
          <a:endParaRPr lang="en-US"/>
        </a:p>
      </dgm:t>
    </dgm:pt>
    <dgm:pt modelId="{C75A8703-F856-4BED-9FF5-5B6B93361FAA}">
      <dgm:prSet phldrT="[Text]"/>
      <dgm:spPr/>
      <dgm:t>
        <a:bodyPr/>
        <a:lstStyle/>
        <a:p>
          <a:r>
            <a:rPr lang="en-US" dirty="0" smtClean="0"/>
            <a:t>Email</a:t>
          </a:r>
          <a:endParaRPr lang="en-US" dirty="0"/>
        </a:p>
      </dgm:t>
    </dgm:pt>
    <dgm:pt modelId="{5243606E-99C2-41FE-8BFD-4C6BCAA049CB}" type="parTrans" cxnId="{352BF82F-9ECF-4E39-92BD-F84B30800A04}">
      <dgm:prSet/>
      <dgm:spPr/>
      <dgm:t>
        <a:bodyPr/>
        <a:lstStyle/>
        <a:p>
          <a:endParaRPr lang="en-US"/>
        </a:p>
      </dgm:t>
    </dgm:pt>
    <dgm:pt modelId="{451A1256-121E-48D9-A0C0-237DA745E1E3}" type="sibTrans" cxnId="{352BF82F-9ECF-4E39-92BD-F84B30800A04}">
      <dgm:prSet/>
      <dgm:spPr/>
      <dgm:t>
        <a:bodyPr/>
        <a:lstStyle/>
        <a:p>
          <a:endParaRPr lang="en-US"/>
        </a:p>
      </dgm:t>
    </dgm:pt>
    <dgm:pt modelId="{777753F5-D6B9-428B-8295-CF7DE320DA5B}">
      <dgm:prSet phldrT="[Text]"/>
      <dgm:spPr/>
      <dgm:t>
        <a:bodyPr/>
        <a:lstStyle/>
        <a:p>
          <a:r>
            <a:rPr lang="en-US" dirty="0" smtClean="0"/>
            <a:t>Telephone</a:t>
          </a:r>
          <a:endParaRPr lang="en-US" dirty="0"/>
        </a:p>
      </dgm:t>
    </dgm:pt>
    <dgm:pt modelId="{BBAD4322-8EC5-4984-86C1-773979446B45}" type="parTrans" cxnId="{04A48243-4C2D-4A61-8424-7816579AD068}">
      <dgm:prSet/>
      <dgm:spPr/>
      <dgm:t>
        <a:bodyPr/>
        <a:lstStyle/>
        <a:p>
          <a:endParaRPr lang="en-US"/>
        </a:p>
      </dgm:t>
    </dgm:pt>
    <dgm:pt modelId="{533D644B-0A22-489A-82FB-8BB62DA8BC1C}" type="sibTrans" cxnId="{04A48243-4C2D-4A61-8424-7816579AD068}">
      <dgm:prSet/>
      <dgm:spPr/>
      <dgm:t>
        <a:bodyPr/>
        <a:lstStyle/>
        <a:p>
          <a:endParaRPr lang="en-US"/>
        </a:p>
      </dgm:t>
    </dgm:pt>
    <dgm:pt modelId="{8B9858B7-8034-44E5-9DAF-58F27598E131}" type="pres">
      <dgm:prSet presAssocID="{4EE1145E-25E3-4063-BE82-A9372B4FDBA3}" presName="diagram" presStyleCnt="0">
        <dgm:presLayoutVars>
          <dgm:dir/>
          <dgm:resizeHandles val="exact"/>
        </dgm:presLayoutVars>
      </dgm:prSet>
      <dgm:spPr/>
      <dgm:t>
        <a:bodyPr/>
        <a:lstStyle/>
        <a:p>
          <a:endParaRPr lang="en-US"/>
        </a:p>
      </dgm:t>
    </dgm:pt>
    <dgm:pt modelId="{73325043-C4D2-443E-9272-927E43FD1AD1}" type="pres">
      <dgm:prSet presAssocID="{F7BF1A9C-2518-4570-A826-A305050DBB74}" presName="node" presStyleLbl="node1" presStyleIdx="0" presStyleCnt="5">
        <dgm:presLayoutVars>
          <dgm:bulletEnabled val="1"/>
        </dgm:presLayoutVars>
      </dgm:prSet>
      <dgm:spPr/>
      <dgm:t>
        <a:bodyPr/>
        <a:lstStyle/>
        <a:p>
          <a:endParaRPr lang="en-US"/>
        </a:p>
      </dgm:t>
    </dgm:pt>
    <dgm:pt modelId="{6E78DCDF-0D81-4F45-BA1F-6C4C4DCF23F8}" type="pres">
      <dgm:prSet presAssocID="{EEBAED08-D454-421A-8911-94DEDB9276A5}" presName="sibTrans" presStyleCnt="0"/>
      <dgm:spPr/>
    </dgm:pt>
    <dgm:pt modelId="{118793C7-BCEB-47C2-B8E5-6383C0EA568B}" type="pres">
      <dgm:prSet presAssocID="{B55E7DDF-3C02-4A98-95EF-816013E126FD}" presName="node" presStyleLbl="node1" presStyleIdx="1" presStyleCnt="5">
        <dgm:presLayoutVars>
          <dgm:bulletEnabled val="1"/>
        </dgm:presLayoutVars>
      </dgm:prSet>
      <dgm:spPr/>
      <dgm:t>
        <a:bodyPr/>
        <a:lstStyle/>
        <a:p>
          <a:endParaRPr lang="en-US"/>
        </a:p>
      </dgm:t>
    </dgm:pt>
    <dgm:pt modelId="{7B3E3055-EF76-412D-B2D0-A8D98310C1F4}" type="pres">
      <dgm:prSet presAssocID="{2244E62E-6D3E-4E65-B1FE-014877A2318D}" presName="sibTrans" presStyleCnt="0"/>
      <dgm:spPr/>
    </dgm:pt>
    <dgm:pt modelId="{5086E7A2-E1CF-4C4D-B15C-786B248D4D31}" type="pres">
      <dgm:prSet presAssocID="{94C27B23-1BA2-4441-AF27-6C0D4099379F}" presName="node" presStyleLbl="node1" presStyleIdx="2" presStyleCnt="5">
        <dgm:presLayoutVars>
          <dgm:bulletEnabled val="1"/>
        </dgm:presLayoutVars>
      </dgm:prSet>
      <dgm:spPr/>
      <dgm:t>
        <a:bodyPr/>
        <a:lstStyle/>
        <a:p>
          <a:endParaRPr lang="en-US"/>
        </a:p>
      </dgm:t>
    </dgm:pt>
    <dgm:pt modelId="{85038321-65E8-473A-B1B9-5A2920FC8118}" type="pres">
      <dgm:prSet presAssocID="{39F4EE6D-68EC-4AFD-97E1-AC591FF88089}" presName="sibTrans" presStyleCnt="0"/>
      <dgm:spPr/>
    </dgm:pt>
    <dgm:pt modelId="{FB0CEFC7-9A67-419E-AE0D-B8D8C537CEDC}" type="pres">
      <dgm:prSet presAssocID="{C75A8703-F856-4BED-9FF5-5B6B93361FAA}" presName="node" presStyleLbl="node1" presStyleIdx="3" presStyleCnt="5">
        <dgm:presLayoutVars>
          <dgm:bulletEnabled val="1"/>
        </dgm:presLayoutVars>
      </dgm:prSet>
      <dgm:spPr/>
      <dgm:t>
        <a:bodyPr/>
        <a:lstStyle/>
        <a:p>
          <a:endParaRPr lang="en-US"/>
        </a:p>
      </dgm:t>
    </dgm:pt>
    <dgm:pt modelId="{07F04C42-1FDE-4871-B03D-78B661373AD9}" type="pres">
      <dgm:prSet presAssocID="{451A1256-121E-48D9-A0C0-237DA745E1E3}" presName="sibTrans" presStyleCnt="0"/>
      <dgm:spPr/>
    </dgm:pt>
    <dgm:pt modelId="{EF163543-681F-4847-8AAC-44F574928520}" type="pres">
      <dgm:prSet presAssocID="{777753F5-D6B9-428B-8295-CF7DE320DA5B}" presName="node" presStyleLbl="node1" presStyleIdx="4" presStyleCnt="5">
        <dgm:presLayoutVars>
          <dgm:bulletEnabled val="1"/>
        </dgm:presLayoutVars>
      </dgm:prSet>
      <dgm:spPr/>
      <dgm:t>
        <a:bodyPr/>
        <a:lstStyle/>
        <a:p>
          <a:endParaRPr lang="en-US"/>
        </a:p>
      </dgm:t>
    </dgm:pt>
  </dgm:ptLst>
  <dgm:cxnLst>
    <dgm:cxn modelId="{BEE38991-FB00-4C9F-A259-5B8C886EB003}" type="presOf" srcId="{B55E7DDF-3C02-4A98-95EF-816013E126FD}" destId="{118793C7-BCEB-47C2-B8E5-6383C0EA568B}" srcOrd="0" destOrd="0" presId="urn:microsoft.com/office/officeart/2005/8/layout/default"/>
    <dgm:cxn modelId="{106ABD79-CD38-4904-B230-7F89EB7CF169}" type="presOf" srcId="{4EE1145E-25E3-4063-BE82-A9372B4FDBA3}" destId="{8B9858B7-8034-44E5-9DAF-58F27598E131}" srcOrd="0" destOrd="0" presId="urn:microsoft.com/office/officeart/2005/8/layout/default"/>
    <dgm:cxn modelId="{8E2A5C8D-0187-456A-BD2A-5C04106D326B}" type="presOf" srcId="{94C27B23-1BA2-4441-AF27-6C0D4099379F}" destId="{5086E7A2-E1CF-4C4D-B15C-786B248D4D31}" srcOrd="0" destOrd="0" presId="urn:microsoft.com/office/officeart/2005/8/layout/default"/>
    <dgm:cxn modelId="{FD8BF9AA-3EA1-422B-A94D-8DFF72C667CD}" srcId="{4EE1145E-25E3-4063-BE82-A9372B4FDBA3}" destId="{94C27B23-1BA2-4441-AF27-6C0D4099379F}" srcOrd="2" destOrd="0" parTransId="{0F11D2DA-6218-48B4-9904-576AB1101C24}" sibTransId="{39F4EE6D-68EC-4AFD-97E1-AC591FF88089}"/>
    <dgm:cxn modelId="{E1265D76-C4B4-461F-8CF0-1F717BD113BC}" type="presOf" srcId="{C75A8703-F856-4BED-9FF5-5B6B93361FAA}" destId="{FB0CEFC7-9A67-419E-AE0D-B8D8C537CEDC}" srcOrd="0" destOrd="0" presId="urn:microsoft.com/office/officeart/2005/8/layout/default"/>
    <dgm:cxn modelId="{352BF82F-9ECF-4E39-92BD-F84B30800A04}" srcId="{4EE1145E-25E3-4063-BE82-A9372B4FDBA3}" destId="{C75A8703-F856-4BED-9FF5-5B6B93361FAA}" srcOrd="3" destOrd="0" parTransId="{5243606E-99C2-41FE-8BFD-4C6BCAA049CB}" sibTransId="{451A1256-121E-48D9-A0C0-237DA745E1E3}"/>
    <dgm:cxn modelId="{1DC956F2-5F1C-4C9B-BA86-4F2C437C1B6D}" type="presOf" srcId="{777753F5-D6B9-428B-8295-CF7DE320DA5B}" destId="{EF163543-681F-4847-8AAC-44F574928520}" srcOrd="0" destOrd="0" presId="urn:microsoft.com/office/officeart/2005/8/layout/default"/>
    <dgm:cxn modelId="{C38A8396-5229-42F0-8B69-85059CA526AD}" srcId="{4EE1145E-25E3-4063-BE82-A9372B4FDBA3}" destId="{B55E7DDF-3C02-4A98-95EF-816013E126FD}" srcOrd="1" destOrd="0" parTransId="{52F9AB56-5B54-4D24-B5ED-D656A69BEBDB}" sibTransId="{2244E62E-6D3E-4E65-B1FE-014877A2318D}"/>
    <dgm:cxn modelId="{04A48243-4C2D-4A61-8424-7816579AD068}" srcId="{4EE1145E-25E3-4063-BE82-A9372B4FDBA3}" destId="{777753F5-D6B9-428B-8295-CF7DE320DA5B}" srcOrd="4" destOrd="0" parTransId="{BBAD4322-8EC5-4984-86C1-773979446B45}" sibTransId="{533D644B-0A22-489A-82FB-8BB62DA8BC1C}"/>
    <dgm:cxn modelId="{648063F0-7BBF-49FC-B144-A04ED4914676}" type="presOf" srcId="{F7BF1A9C-2518-4570-A826-A305050DBB74}" destId="{73325043-C4D2-443E-9272-927E43FD1AD1}" srcOrd="0" destOrd="0" presId="urn:microsoft.com/office/officeart/2005/8/layout/default"/>
    <dgm:cxn modelId="{4DD530B6-6023-476A-92DF-0A27306C254D}" srcId="{4EE1145E-25E3-4063-BE82-A9372B4FDBA3}" destId="{F7BF1A9C-2518-4570-A826-A305050DBB74}" srcOrd="0" destOrd="0" parTransId="{AEDDE67D-DD5C-4B67-A200-3A29D4D308E6}" sibTransId="{EEBAED08-D454-421A-8911-94DEDB9276A5}"/>
    <dgm:cxn modelId="{4AB20AEA-B8D9-4BD1-AC93-B0F1F0571F01}" type="presParOf" srcId="{8B9858B7-8034-44E5-9DAF-58F27598E131}" destId="{73325043-C4D2-443E-9272-927E43FD1AD1}" srcOrd="0" destOrd="0" presId="urn:microsoft.com/office/officeart/2005/8/layout/default"/>
    <dgm:cxn modelId="{132CFC36-BF8F-4629-9237-52E10BBD98C2}" type="presParOf" srcId="{8B9858B7-8034-44E5-9DAF-58F27598E131}" destId="{6E78DCDF-0D81-4F45-BA1F-6C4C4DCF23F8}" srcOrd="1" destOrd="0" presId="urn:microsoft.com/office/officeart/2005/8/layout/default"/>
    <dgm:cxn modelId="{98AA15BD-C95A-40AD-B59A-14852B0A32B3}" type="presParOf" srcId="{8B9858B7-8034-44E5-9DAF-58F27598E131}" destId="{118793C7-BCEB-47C2-B8E5-6383C0EA568B}" srcOrd="2" destOrd="0" presId="urn:microsoft.com/office/officeart/2005/8/layout/default"/>
    <dgm:cxn modelId="{D3CAE244-560E-4EB6-9FE8-CD6BD37DA2DD}" type="presParOf" srcId="{8B9858B7-8034-44E5-9DAF-58F27598E131}" destId="{7B3E3055-EF76-412D-B2D0-A8D98310C1F4}" srcOrd="3" destOrd="0" presId="urn:microsoft.com/office/officeart/2005/8/layout/default"/>
    <dgm:cxn modelId="{D986DE3A-C05C-4212-99A6-8851EE4B47A7}" type="presParOf" srcId="{8B9858B7-8034-44E5-9DAF-58F27598E131}" destId="{5086E7A2-E1CF-4C4D-B15C-786B248D4D31}" srcOrd="4" destOrd="0" presId="urn:microsoft.com/office/officeart/2005/8/layout/default"/>
    <dgm:cxn modelId="{E10539C1-816B-4A86-AD5A-220A93C96216}" type="presParOf" srcId="{8B9858B7-8034-44E5-9DAF-58F27598E131}" destId="{85038321-65E8-473A-B1B9-5A2920FC8118}" srcOrd="5" destOrd="0" presId="urn:microsoft.com/office/officeart/2005/8/layout/default"/>
    <dgm:cxn modelId="{46325B5C-6DAE-416C-B411-FBFEAF9D24E8}" type="presParOf" srcId="{8B9858B7-8034-44E5-9DAF-58F27598E131}" destId="{FB0CEFC7-9A67-419E-AE0D-B8D8C537CEDC}" srcOrd="6" destOrd="0" presId="urn:microsoft.com/office/officeart/2005/8/layout/default"/>
    <dgm:cxn modelId="{4A9FB7E4-B938-4CC6-B054-78904378E95B}" type="presParOf" srcId="{8B9858B7-8034-44E5-9DAF-58F27598E131}" destId="{07F04C42-1FDE-4871-B03D-78B661373AD9}" srcOrd="7" destOrd="0" presId="urn:microsoft.com/office/officeart/2005/8/layout/default"/>
    <dgm:cxn modelId="{B5F625EE-BEDD-44DE-94AF-D02C1CD6F75B}" type="presParOf" srcId="{8B9858B7-8034-44E5-9DAF-58F27598E131}" destId="{EF163543-681F-4847-8AAC-44F574928520}" srcOrd="8" destOrd="0" presId="urn:microsoft.com/office/officeart/2005/8/layout/default"/>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75E1E7F-3498-4225-9AA1-E0B80F84DD6F}" type="doc">
      <dgm:prSet loTypeId="urn:microsoft.com/office/officeart/2005/8/layout/vList2" loCatId="list" qsTypeId="urn:microsoft.com/office/officeart/2005/8/quickstyle/simple4" qsCatId="simple" csTypeId="urn:microsoft.com/office/officeart/2005/8/colors/accent5_3" csCatId="accent5" phldr="1"/>
      <dgm:spPr/>
      <dgm:t>
        <a:bodyPr/>
        <a:lstStyle/>
        <a:p>
          <a:endParaRPr lang="en-US"/>
        </a:p>
      </dgm:t>
    </dgm:pt>
    <dgm:pt modelId="{E1A6C7C9-13E6-4C26-9B77-6453BA8EF3F1}">
      <dgm:prSet phldrT="[Text]"/>
      <dgm:spPr/>
      <dgm:t>
        <a:bodyPr/>
        <a:lstStyle/>
        <a:p>
          <a:r>
            <a:rPr lang="en-US" dirty="0" smtClean="0"/>
            <a:t>System Operations</a:t>
          </a:r>
          <a:endParaRPr lang="en-US" dirty="0"/>
        </a:p>
      </dgm:t>
    </dgm:pt>
    <dgm:pt modelId="{395F35F4-5A1E-46E6-B640-8DEA95BD1F42}" type="parTrans" cxnId="{C416FFD8-3A5D-44F9-A43C-48E7175F61DF}">
      <dgm:prSet/>
      <dgm:spPr/>
      <dgm:t>
        <a:bodyPr/>
        <a:lstStyle/>
        <a:p>
          <a:endParaRPr lang="en-US"/>
        </a:p>
      </dgm:t>
    </dgm:pt>
    <dgm:pt modelId="{EC652899-63AE-413F-8394-9C65CC4B4BB6}" type="sibTrans" cxnId="{C416FFD8-3A5D-44F9-A43C-48E7175F61DF}">
      <dgm:prSet/>
      <dgm:spPr/>
      <dgm:t>
        <a:bodyPr/>
        <a:lstStyle/>
        <a:p>
          <a:endParaRPr lang="en-US"/>
        </a:p>
      </dgm:t>
    </dgm:pt>
    <dgm:pt modelId="{10B2C384-520D-4934-8D8A-0AAF1842DD4A}">
      <dgm:prSet phldrT="[Text]"/>
      <dgm:spPr/>
      <dgm:t>
        <a:bodyPr/>
        <a:lstStyle/>
        <a:p>
          <a:r>
            <a:rPr lang="en-US" dirty="0" smtClean="0"/>
            <a:t>Dialer Interfaces</a:t>
          </a:r>
          <a:endParaRPr lang="en-US" dirty="0"/>
        </a:p>
      </dgm:t>
    </dgm:pt>
    <dgm:pt modelId="{EAE9998F-42B4-49C2-988B-B5DB5B439B45}" type="parTrans" cxnId="{C3AB54EB-52AE-4DE3-9EBC-355325D70B6B}">
      <dgm:prSet/>
      <dgm:spPr/>
      <dgm:t>
        <a:bodyPr/>
        <a:lstStyle/>
        <a:p>
          <a:endParaRPr lang="en-US"/>
        </a:p>
      </dgm:t>
    </dgm:pt>
    <dgm:pt modelId="{8BE2211E-B686-4726-9CD9-53367E842F10}" type="sibTrans" cxnId="{C3AB54EB-52AE-4DE3-9EBC-355325D70B6B}">
      <dgm:prSet/>
      <dgm:spPr/>
      <dgm:t>
        <a:bodyPr/>
        <a:lstStyle/>
        <a:p>
          <a:endParaRPr lang="en-US"/>
        </a:p>
      </dgm:t>
    </dgm:pt>
    <dgm:pt modelId="{B48D1D42-FE10-4CB1-B14C-67ABEFBF5C48}">
      <dgm:prSet phldrT="[Text]"/>
      <dgm:spPr/>
      <dgm:t>
        <a:bodyPr/>
        <a:lstStyle/>
        <a:p>
          <a:r>
            <a:rPr lang="en-US" dirty="0" smtClean="0"/>
            <a:t>FAQs</a:t>
          </a:r>
          <a:endParaRPr lang="en-US" dirty="0"/>
        </a:p>
      </dgm:t>
    </dgm:pt>
    <dgm:pt modelId="{F6DC6FAB-6BB6-433E-801D-405CE033A0FE}" type="parTrans" cxnId="{FFE5E7AF-D462-4E53-975D-19D4E9024707}">
      <dgm:prSet/>
      <dgm:spPr/>
      <dgm:t>
        <a:bodyPr/>
        <a:lstStyle/>
        <a:p>
          <a:endParaRPr lang="en-US"/>
        </a:p>
      </dgm:t>
    </dgm:pt>
    <dgm:pt modelId="{D5873F94-563B-4C1F-9885-304751FC419C}" type="sibTrans" cxnId="{FFE5E7AF-D462-4E53-975D-19D4E9024707}">
      <dgm:prSet/>
      <dgm:spPr/>
      <dgm:t>
        <a:bodyPr/>
        <a:lstStyle/>
        <a:p>
          <a:endParaRPr lang="en-US"/>
        </a:p>
      </dgm:t>
    </dgm:pt>
    <dgm:pt modelId="{6E7CA338-DF11-44D2-BC8D-B78D6D32CD5D}" type="pres">
      <dgm:prSet presAssocID="{F75E1E7F-3498-4225-9AA1-E0B80F84DD6F}" presName="linear" presStyleCnt="0">
        <dgm:presLayoutVars>
          <dgm:animLvl val="lvl"/>
          <dgm:resizeHandles val="exact"/>
        </dgm:presLayoutVars>
      </dgm:prSet>
      <dgm:spPr/>
      <dgm:t>
        <a:bodyPr/>
        <a:lstStyle/>
        <a:p>
          <a:endParaRPr lang="en-US"/>
        </a:p>
      </dgm:t>
    </dgm:pt>
    <dgm:pt modelId="{A3BA57FE-05B0-4B04-B5DB-3635168C67F7}" type="pres">
      <dgm:prSet presAssocID="{E1A6C7C9-13E6-4C26-9B77-6453BA8EF3F1}" presName="parentText" presStyleLbl="node1" presStyleIdx="0" presStyleCnt="3">
        <dgm:presLayoutVars>
          <dgm:chMax val="0"/>
          <dgm:bulletEnabled val="1"/>
        </dgm:presLayoutVars>
      </dgm:prSet>
      <dgm:spPr/>
      <dgm:t>
        <a:bodyPr/>
        <a:lstStyle/>
        <a:p>
          <a:endParaRPr lang="en-US"/>
        </a:p>
      </dgm:t>
    </dgm:pt>
    <dgm:pt modelId="{F8C23414-B5B4-4385-959B-547D96B07B7F}" type="pres">
      <dgm:prSet presAssocID="{EC652899-63AE-413F-8394-9C65CC4B4BB6}" presName="spacer" presStyleCnt="0"/>
      <dgm:spPr/>
    </dgm:pt>
    <dgm:pt modelId="{3C51B683-19FF-4B56-96E1-EF44577E9A79}" type="pres">
      <dgm:prSet presAssocID="{10B2C384-520D-4934-8D8A-0AAF1842DD4A}" presName="parentText" presStyleLbl="node1" presStyleIdx="1" presStyleCnt="3" custLinFactNeighborY="28215">
        <dgm:presLayoutVars>
          <dgm:chMax val="0"/>
          <dgm:bulletEnabled val="1"/>
        </dgm:presLayoutVars>
      </dgm:prSet>
      <dgm:spPr/>
      <dgm:t>
        <a:bodyPr/>
        <a:lstStyle/>
        <a:p>
          <a:endParaRPr lang="en-US"/>
        </a:p>
      </dgm:t>
    </dgm:pt>
    <dgm:pt modelId="{ADD3FAD1-F1DA-4D38-8DCE-4DC57D30BE55}" type="pres">
      <dgm:prSet presAssocID="{8BE2211E-B686-4726-9CD9-53367E842F10}" presName="spacer" presStyleCnt="0"/>
      <dgm:spPr/>
    </dgm:pt>
    <dgm:pt modelId="{BE83B08A-4649-4D5F-8FF7-AABDC8F90BEF}" type="pres">
      <dgm:prSet presAssocID="{B48D1D42-FE10-4CB1-B14C-67ABEFBF5C48}" presName="parentText" presStyleLbl="node1" presStyleIdx="2" presStyleCnt="3" custLinFactNeighborX="-1250" custLinFactNeighborY="37151">
        <dgm:presLayoutVars>
          <dgm:chMax val="0"/>
          <dgm:bulletEnabled val="1"/>
        </dgm:presLayoutVars>
      </dgm:prSet>
      <dgm:spPr/>
      <dgm:t>
        <a:bodyPr/>
        <a:lstStyle/>
        <a:p>
          <a:endParaRPr lang="en-US"/>
        </a:p>
      </dgm:t>
    </dgm:pt>
  </dgm:ptLst>
  <dgm:cxnLst>
    <dgm:cxn modelId="{C3AB54EB-52AE-4DE3-9EBC-355325D70B6B}" srcId="{F75E1E7F-3498-4225-9AA1-E0B80F84DD6F}" destId="{10B2C384-520D-4934-8D8A-0AAF1842DD4A}" srcOrd="1" destOrd="0" parTransId="{EAE9998F-42B4-49C2-988B-B5DB5B439B45}" sibTransId="{8BE2211E-B686-4726-9CD9-53367E842F10}"/>
    <dgm:cxn modelId="{6566EB8A-12DC-4E55-BA18-856CFAE17AE2}" type="presOf" srcId="{10B2C384-520D-4934-8D8A-0AAF1842DD4A}" destId="{3C51B683-19FF-4B56-96E1-EF44577E9A79}" srcOrd="0" destOrd="0" presId="urn:microsoft.com/office/officeart/2005/8/layout/vList2"/>
    <dgm:cxn modelId="{CE62E4EE-B377-4212-8317-794390A77133}" type="presOf" srcId="{B48D1D42-FE10-4CB1-B14C-67ABEFBF5C48}" destId="{BE83B08A-4649-4D5F-8FF7-AABDC8F90BEF}" srcOrd="0" destOrd="0" presId="urn:microsoft.com/office/officeart/2005/8/layout/vList2"/>
    <dgm:cxn modelId="{C416FFD8-3A5D-44F9-A43C-48E7175F61DF}" srcId="{F75E1E7F-3498-4225-9AA1-E0B80F84DD6F}" destId="{E1A6C7C9-13E6-4C26-9B77-6453BA8EF3F1}" srcOrd="0" destOrd="0" parTransId="{395F35F4-5A1E-46E6-B640-8DEA95BD1F42}" sibTransId="{EC652899-63AE-413F-8394-9C65CC4B4BB6}"/>
    <dgm:cxn modelId="{2A7654BC-5110-4CFA-8452-AE5BB7D06260}" type="presOf" srcId="{E1A6C7C9-13E6-4C26-9B77-6453BA8EF3F1}" destId="{A3BA57FE-05B0-4B04-B5DB-3635168C67F7}" srcOrd="0" destOrd="0" presId="urn:microsoft.com/office/officeart/2005/8/layout/vList2"/>
    <dgm:cxn modelId="{FFE5E7AF-D462-4E53-975D-19D4E9024707}" srcId="{F75E1E7F-3498-4225-9AA1-E0B80F84DD6F}" destId="{B48D1D42-FE10-4CB1-B14C-67ABEFBF5C48}" srcOrd="2" destOrd="0" parTransId="{F6DC6FAB-6BB6-433E-801D-405CE033A0FE}" sibTransId="{D5873F94-563B-4C1F-9885-304751FC419C}"/>
    <dgm:cxn modelId="{D3FC9502-3F55-494A-99B1-54FB0DF7175E}" type="presOf" srcId="{F75E1E7F-3498-4225-9AA1-E0B80F84DD6F}" destId="{6E7CA338-DF11-44D2-BC8D-B78D6D32CD5D}" srcOrd="0" destOrd="0" presId="urn:microsoft.com/office/officeart/2005/8/layout/vList2"/>
    <dgm:cxn modelId="{4213FECF-2399-4F4C-80EB-4B446CB8729C}" type="presParOf" srcId="{6E7CA338-DF11-44D2-BC8D-B78D6D32CD5D}" destId="{A3BA57FE-05B0-4B04-B5DB-3635168C67F7}" srcOrd="0" destOrd="0" presId="urn:microsoft.com/office/officeart/2005/8/layout/vList2"/>
    <dgm:cxn modelId="{134228CA-93F6-4845-AB49-2655FF719F9D}" type="presParOf" srcId="{6E7CA338-DF11-44D2-BC8D-B78D6D32CD5D}" destId="{F8C23414-B5B4-4385-959B-547D96B07B7F}" srcOrd="1" destOrd="0" presId="urn:microsoft.com/office/officeart/2005/8/layout/vList2"/>
    <dgm:cxn modelId="{2D2205F1-D249-4408-85AD-C557D37E3516}" type="presParOf" srcId="{6E7CA338-DF11-44D2-BC8D-B78D6D32CD5D}" destId="{3C51B683-19FF-4B56-96E1-EF44577E9A79}" srcOrd="2" destOrd="0" presId="urn:microsoft.com/office/officeart/2005/8/layout/vList2"/>
    <dgm:cxn modelId="{5D23CFE0-8EE5-4BB1-8586-0831CC346D6A}" type="presParOf" srcId="{6E7CA338-DF11-44D2-BC8D-B78D6D32CD5D}" destId="{ADD3FAD1-F1DA-4D38-8DCE-4DC57D30BE55}" srcOrd="3" destOrd="0" presId="urn:microsoft.com/office/officeart/2005/8/layout/vList2"/>
    <dgm:cxn modelId="{709E63B3-0E40-40B0-9E4A-C5CD436CF423}" type="presParOf" srcId="{6E7CA338-DF11-44D2-BC8D-B78D6D32CD5D}" destId="{BE83B08A-4649-4D5F-8FF7-AABDC8F90BEF}" srcOrd="4" destOrd="0" presId="urn:microsoft.com/office/officeart/2005/8/layout/vList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5505EB2-3104-4AF5-8EC4-C1C126C25EA3}">
      <dsp:nvSpPr>
        <dsp:cNvPr id="0" name=""/>
        <dsp:cNvSpPr/>
      </dsp:nvSpPr>
      <dsp:spPr>
        <a:xfrm>
          <a:off x="2895591" y="50439"/>
          <a:ext cx="3764265" cy="139913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smtClean="0">
              <a:solidFill>
                <a:schemeClr val="tx1"/>
              </a:solidFill>
              <a:latin typeface="Arial" pitchFamily="34" charset="0"/>
              <a:cs typeface="Arial" pitchFamily="34" charset="0"/>
            </a:rPr>
            <a:t>Notate Key Contact Information</a:t>
          </a:r>
          <a:endParaRPr lang="en-US" sz="1500" b="1" kern="1200" dirty="0">
            <a:solidFill>
              <a:schemeClr val="tx1"/>
            </a:solidFill>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US" sz="1500" b="1" kern="1200" dirty="0" smtClean="0">
              <a:solidFill>
                <a:schemeClr val="tx1"/>
              </a:solidFill>
              <a:latin typeface="Arial" pitchFamily="34" charset="0"/>
              <a:cs typeface="Arial" pitchFamily="34" charset="0"/>
            </a:rPr>
            <a:t>System Analysis</a:t>
          </a:r>
          <a:endParaRPr lang="en-US" sz="1500" b="1" kern="1200" dirty="0">
            <a:solidFill>
              <a:schemeClr val="tx1"/>
            </a:solidFill>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US" sz="1500" b="1" kern="1200" dirty="0" smtClean="0">
              <a:solidFill>
                <a:schemeClr val="tx1"/>
              </a:solidFill>
              <a:latin typeface="Arial" pitchFamily="34" charset="0"/>
              <a:cs typeface="Arial" pitchFamily="34" charset="0"/>
            </a:rPr>
            <a:t>Purchase/Upgrade AS400 </a:t>
          </a:r>
          <a:endParaRPr lang="en-US" sz="1500" b="1" kern="1200" dirty="0">
            <a:solidFill>
              <a:schemeClr val="tx1"/>
            </a:solidFill>
            <a:latin typeface="Arial" pitchFamily="34" charset="0"/>
            <a:cs typeface="Arial" pitchFamily="34" charset="0"/>
          </a:endParaRPr>
        </a:p>
      </dsp:txBody>
      <dsp:txXfrm>
        <a:off x="2895591" y="50439"/>
        <a:ext cx="3764265" cy="1399133"/>
      </dsp:txXfrm>
    </dsp:sp>
    <dsp:sp modelId="{83EE4CED-0C70-46F6-A79D-0622D8D50203}">
      <dsp:nvSpPr>
        <dsp:cNvPr id="0" name=""/>
        <dsp:cNvSpPr/>
      </dsp:nvSpPr>
      <dsp:spPr>
        <a:xfrm>
          <a:off x="182884" y="50439"/>
          <a:ext cx="2712720" cy="1399133"/>
        </a:xfrm>
        <a:prstGeom prst="roundRect">
          <a:avLst/>
        </a:prstGeom>
        <a:solidFill>
          <a:srgbClr val="BEDCDB"/>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a:t>
          </a:r>
          <a:endParaRPr lang="en-US" sz="5000" kern="1200" dirty="0"/>
        </a:p>
      </dsp:txBody>
      <dsp:txXfrm>
        <a:off x="182884" y="50439"/>
        <a:ext cx="2712720" cy="1399133"/>
      </dsp:txXfrm>
    </dsp:sp>
    <dsp:sp modelId="{0A6060E7-B3BB-4274-B386-5B226EC191DA}">
      <dsp:nvSpPr>
        <dsp:cNvPr id="0" name=""/>
        <dsp:cNvSpPr/>
      </dsp:nvSpPr>
      <dsp:spPr>
        <a:xfrm>
          <a:off x="2895591" y="1422023"/>
          <a:ext cx="3764265" cy="139913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endParaRPr lang="en-US" sz="1500" b="1" i="0" kern="1200" dirty="0">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US" sz="1500" b="1" i="0" kern="1200" dirty="0" smtClean="0">
              <a:latin typeface="Arial" pitchFamily="34" charset="0"/>
              <a:cs typeface="Arial" pitchFamily="34" charset="0"/>
            </a:rPr>
            <a:t>Conversion File Layouts</a:t>
          </a:r>
          <a:endParaRPr lang="en-US" sz="1500" b="1" i="0" kern="1200" dirty="0">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US" sz="1500" b="1" i="0" kern="1200" dirty="0" smtClean="0">
              <a:latin typeface="Arial" pitchFamily="34" charset="0"/>
              <a:cs typeface="Arial" pitchFamily="34" charset="0"/>
            </a:rPr>
            <a:t>Modification Review</a:t>
          </a:r>
          <a:endParaRPr lang="en-US" sz="1500" b="1" i="0" kern="1200" dirty="0">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US" sz="1500" b="1" i="0" kern="1200" dirty="0" smtClean="0">
              <a:latin typeface="Arial" pitchFamily="34" charset="0"/>
              <a:cs typeface="Arial" pitchFamily="34" charset="0"/>
            </a:rPr>
            <a:t>Install RMEx</a:t>
          </a:r>
          <a:endParaRPr lang="en-US" sz="1500" b="1" i="0" kern="1200" dirty="0">
            <a:latin typeface="Arial" pitchFamily="34" charset="0"/>
            <a:cs typeface="Arial" pitchFamily="34" charset="0"/>
          </a:endParaRPr>
        </a:p>
        <a:p>
          <a:pPr marL="171450" lvl="1" indent="-171450" algn="l" defTabSz="711200">
            <a:lnSpc>
              <a:spcPct val="90000"/>
            </a:lnSpc>
            <a:spcBef>
              <a:spcPct val="0"/>
            </a:spcBef>
            <a:spcAft>
              <a:spcPct val="15000"/>
            </a:spcAft>
            <a:buChar char="••"/>
          </a:pPr>
          <a:endParaRPr lang="en-US" sz="1600" kern="1200" dirty="0"/>
        </a:p>
      </dsp:txBody>
      <dsp:txXfrm>
        <a:off x="2895591" y="1422023"/>
        <a:ext cx="3764265" cy="1399133"/>
      </dsp:txXfrm>
    </dsp:sp>
    <dsp:sp modelId="{15C30E0D-D17B-4A83-A0CA-C27D507F097C}">
      <dsp:nvSpPr>
        <dsp:cNvPr id="0" name=""/>
        <dsp:cNvSpPr/>
      </dsp:nvSpPr>
      <dsp:spPr>
        <a:xfrm>
          <a:off x="182884" y="1422023"/>
          <a:ext cx="2712720" cy="1399133"/>
        </a:xfrm>
        <a:prstGeom prst="roundRect">
          <a:avLst/>
        </a:prstGeom>
        <a:solidFill>
          <a:srgbClr val="1DAFB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II</a:t>
          </a:r>
          <a:endParaRPr lang="en-US" sz="5000" kern="1200" dirty="0"/>
        </a:p>
      </dsp:txBody>
      <dsp:txXfrm>
        <a:off x="182884" y="1422023"/>
        <a:ext cx="2712720" cy="1399133"/>
      </dsp:txXfrm>
    </dsp:sp>
    <dsp:sp modelId="{BBA621AD-54B2-4756-AD1C-93B8E5BDFB6B}">
      <dsp:nvSpPr>
        <dsp:cNvPr id="0" name=""/>
        <dsp:cNvSpPr/>
      </dsp:nvSpPr>
      <dsp:spPr>
        <a:xfrm>
          <a:off x="2895591" y="2793635"/>
          <a:ext cx="3764265" cy="139913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 tIns="9525" rIns="9525" bIns="9525" numCol="1" spcCol="1270" anchor="t" anchorCtr="0">
          <a:noAutofit/>
        </a:bodyPr>
        <a:lstStyle/>
        <a:p>
          <a:pPr marL="114300" lvl="1" indent="-114300" algn="l" defTabSz="666750">
            <a:lnSpc>
              <a:spcPct val="90000"/>
            </a:lnSpc>
            <a:spcBef>
              <a:spcPct val="0"/>
            </a:spcBef>
            <a:spcAft>
              <a:spcPct val="15000"/>
            </a:spcAft>
            <a:buChar char="••"/>
          </a:pPr>
          <a:r>
            <a:rPr lang="en-US" sz="1500" b="1" kern="1200" dirty="0" smtClean="0">
              <a:latin typeface="Arial" pitchFamily="34" charset="0"/>
              <a:cs typeface="Arial" pitchFamily="34" charset="0"/>
            </a:rPr>
            <a:t>Online Training</a:t>
          </a:r>
          <a:endParaRPr lang="en-US" sz="1500" b="1" kern="1200" dirty="0">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US" sz="1500" b="1" kern="1200" dirty="0" smtClean="0">
              <a:latin typeface="Arial" pitchFamily="34" charset="0"/>
              <a:cs typeface="Arial" pitchFamily="34" charset="0"/>
            </a:rPr>
            <a:t>On Site Management Training</a:t>
          </a:r>
          <a:endParaRPr lang="en-US" sz="1500" b="1" kern="1200" dirty="0">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US" sz="1500" b="1" kern="1200" dirty="0" smtClean="0">
              <a:latin typeface="Arial" pitchFamily="34" charset="0"/>
              <a:cs typeface="Arial" pitchFamily="34" charset="0"/>
            </a:rPr>
            <a:t>System Control Setup</a:t>
          </a:r>
          <a:endParaRPr lang="en-US" sz="1500" b="1" kern="1200" dirty="0">
            <a:latin typeface="Arial" pitchFamily="34" charset="0"/>
            <a:cs typeface="Arial" pitchFamily="34" charset="0"/>
          </a:endParaRPr>
        </a:p>
        <a:p>
          <a:pPr marL="114300" lvl="1" indent="-114300" algn="l" defTabSz="666750">
            <a:lnSpc>
              <a:spcPct val="90000"/>
            </a:lnSpc>
            <a:spcBef>
              <a:spcPct val="0"/>
            </a:spcBef>
            <a:spcAft>
              <a:spcPct val="15000"/>
            </a:spcAft>
            <a:buChar char="••"/>
          </a:pPr>
          <a:r>
            <a:rPr lang="en-US" sz="1500" b="1" kern="1200" dirty="0" smtClean="0">
              <a:latin typeface="Arial" pitchFamily="34" charset="0"/>
              <a:cs typeface="Arial" pitchFamily="34" charset="0"/>
            </a:rPr>
            <a:t>Data Mapping</a:t>
          </a:r>
          <a:endParaRPr lang="en-US" sz="1500" b="1" kern="1200" dirty="0">
            <a:latin typeface="Arial" pitchFamily="34" charset="0"/>
            <a:cs typeface="Arial" pitchFamily="34" charset="0"/>
          </a:endParaRPr>
        </a:p>
        <a:p>
          <a:pPr marL="114300" lvl="1" indent="-114300" algn="l" defTabSz="577850">
            <a:lnSpc>
              <a:spcPct val="90000"/>
            </a:lnSpc>
            <a:spcBef>
              <a:spcPct val="0"/>
            </a:spcBef>
            <a:spcAft>
              <a:spcPct val="15000"/>
            </a:spcAft>
            <a:buChar char="••"/>
          </a:pPr>
          <a:endParaRPr lang="en-US" sz="1300" kern="1200" dirty="0"/>
        </a:p>
      </dsp:txBody>
      <dsp:txXfrm>
        <a:off x="2895591" y="2793635"/>
        <a:ext cx="3764265" cy="1399133"/>
      </dsp:txXfrm>
    </dsp:sp>
    <dsp:sp modelId="{25EFEFC0-D82B-461B-A440-FA1C87CF12F8}">
      <dsp:nvSpPr>
        <dsp:cNvPr id="0" name=""/>
        <dsp:cNvSpPr/>
      </dsp:nvSpPr>
      <dsp:spPr>
        <a:xfrm>
          <a:off x="182884" y="2793635"/>
          <a:ext cx="2712720" cy="1399133"/>
        </a:xfrm>
        <a:prstGeom prst="roundRect">
          <a:avLst/>
        </a:prstGeom>
        <a:solidFill>
          <a:srgbClr val="3690A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III</a:t>
          </a:r>
          <a:endParaRPr lang="en-US" sz="5000" kern="1200" dirty="0"/>
        </a:p>
      </dsp:txBody>
      <dsp:txXfrm>
        <a:off x="182884" y="2793635"/>
        <a:ext cx="2712720" cy="1399133"/>
      </dsp:txXfrm>
    </dsp:sp>
    <dsp:sp modelId="{5764099A-2D63-42B3-8111-5EA948A06088}">
      <dsp:nvSpPr>
        <dsp:cNvPr id="0" name=""/>
        <dsp:cNvSpPr/>
      </dsp:nvSpPr>
      <dsp:spPr>
        <a:xfrm>
          <a:off x="2895591" y="4191006"/>
          <a:ext cx="3764265" cy="1399133"/>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a:lnSpc>
              <a:spcPct val="90000"/>
            </a:lnSpc>
            <a:spcBef>
              <a:spcPct val="0"/>
            </a:spcBef>
            <a:spcAft>
              <a:spcPct val="15000"/>
            </a:spcAft>
            <a:buChar char="••"/>
          </a:pPr>
          <a:r>
            <a:rPr lang="en-US" sz="1400" b="1" kern="1200" dirty="0" smtClean="0">
              <a:latin typeface="Arial" pitchFamily="34" charset="0"/>
              <a:cs typeface="Arial" pitchFamily="34" charset="0"/>
            </a:rPr>
            <a:t>Run test conversion</a:t>
          </a:r>
          <a:endParaRPr lang="en-US" sz="1400" b="1"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b="1" kern="1200" dirty="0" smtClean="0">
              <a:latin typeface="Arial" pitchFamily="34" charset="0"/>
              <a:cs typeface="Arial" pitchFamily="34" charset="0"/>
            </a:rPr>
            <a:t>Review converted data</a:t>
          </a:r>
          <a:endParaRPr lang="en-US" sz="1400" b="1"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b="1" kern="1200" dirty="0" smtClean="0">
              <a:latin typeface="Arial" pitchFamily="34" charset="0"/>
              <a:cs typeface="Arial" pitchFamily="34" charset="0"/>
            </a:rPr>
            <a:t>Test modifications</a:t>
          </a:r>
          <a:endParaRPr lang="en-US" sz="1400" b="1"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b="1" kern="1200" dirty="0" smtClean="0">
              <a:latin typeface="Arial" pitchFamily="34" charset="0"/>
              <a:cs typeface="Arial" pitchFamily="34" charset="0"/>
            </a:rPr>
            <a:t>Signing off on the conversion</a:t>
          </a:r>
          <a:endParaRPr lang="en-US" sz="1400" b="1"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r>
            <a:rPr lang="en-US" sz="1400" b="1" kern="1200" dirty="0" smtClean="0">
              <a:latin typeface="Arial" pitchFamily="34" charset="0"/>
              <a:cs typeface="Arial" pitchFamily="34" charset="0"/>
            </a:rPr>
            <a:t>Post Conversion</a:t>
          </a:r>
          <a:endParaRPr lang="en-US" sz="1400" b="1" kern="1200" dirty="0">
            <a:latin typeface="Arial" pitchFamily="34" charset="0"/>
            <a:cs typeface="Arial" pitchFamily="34" charset="0"/>
          </a:endParaRPr>
        </a:p>
        <a:p>
          <a:pPr marL="114300" lvl="1" indent="-114300" algn="l" defTabSz="622300">
            <a:lnSpc>
              <a:spcPct val="90000"/>
            </a:lnSpc>
            <a:spcBef>
              <a:spcPct val="0"/>
            </a:spcBef>
            <a:spcAft>
              <a:spcPct val="15000"/>
            </a:spcAft>
            <a:buChar char="••"/>
          </a:pPr>
          <a:endParaRPr lang="en-US" sz="1400" kern="1200" dirty="0"/>
        </a:p>
      </dsp:txBody>
      <dsp:txXfrm>
        <a:off x="2895591" y="4191006"/>
        <a:ext cx="3764265" cy="1399133"/>
      </dsp:txXfrm>
    </dsp:sp>
    <dsp:sp modelId="{AD9E0C2E-E945-4FFB-9FCD-586187BAD78C}">
      <dsp:nvSpPr>
        <dsp:cNvPr id="0" name=""/>
        <dsp:cNvSpPr/>
      </dsp:nvSpPr>
      <dsp:spPr>
        <a:xfrm>
          <a:off x="182884" y="4163471"/>
          <a:ext cx="2712720" cy="1399133"/>
        </a:xfrm>
        <a:prstGeom prst="roundRect">
          <a:avLst/>
        </a:prstGeom>
        <a:solidFill>
          <a:srgbClr val="2D7A8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IV</a:t>
          </a:r>
          <a:endParaRPr lang="en-US" sz="5000" kern="1200" dirty="0"/>
        </a:p>
      </dsp:txBody>
      <dsp:txXfrm>
        <a:off x="182884" y="4163471"/>
        <a:ext cx="2712720" cy="139913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CD19A70-E5A1-4846-8F38-4D82FA5E0074}">
      <dsp:nvSpPr>
        <dsp:cNvPr id="0" name=""/>
        <dsp:cNvSpPr/>
      </dsp:nvSpPr>
      <dsp:spPr>
        <a:xfrm>
          <a:off x="2844800" y="1828800"/>
          <a:ext cx="2235200" cy="2235200"/>
        </a:xfrm>
        <a:prstGeom prst="gear9">
          <a:avLst/>
        </a:prstGeom>
        <a:solidFill>
          <a:srgbClr val="3690A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latin typeface="Arial" pitchFamily="34" charset="0"/>
              <a:cs typeface="Arial" pitchFamily="34" charset="0"/>
            </a:rPr>
            <a:t>Read </a:t>
          </a:r>
          <a:r>
            <a:rPr lang="en-US" sz="1600" b="1" kern="1200" dirty="0" smtClean="0">
              <a:latin typeface="Arial" pitchFamily="34" charset="0"/>
              <a:cs typeface="Arial" pitchFamily="34" charset="0"/>
            </a:rPr>
            <a:t>Preparing for RMEx Conversion  </a:t>
          </a:r>
          <a:r>
            <a:rPr lang="en-US" sz="1600" kern="1200" dirty="0" smtClean="0">
              <a:latin typeface="Arial" pitchFamily="34" charset="0"/>
              <a:cs typeface="Arial" pitchFamily="34" charset="0"/>
            </a:rPr>
            <a:t>Document</a:t>
          </a:r>
          <a:endParaRPr lang="en-US" sz="1600" kern="1200" dirty="0">
            <a:latin typeface="Arial" pitchFamily="34" charset="0"/>
            <a:cs typeface="Arial" pitchFamily="34" charset="0"/>
          </a:endParaRPr>
        </a:p>
      </dsp:txBody>
      <dsp:txXfrm>
        <a:off x="2844800" y="1828800"/>
        <a:ext cx="2235200" cy="2235200"/>
      </dsp:txXfrm>
    </dsp:sp>
    <dsp:sp modelId="{76C87D10-8E94-43DC-949B-28BB29D15155}">
      <dsp:nvSpPr>
        <dsp:cNvPr id="0" name=""/>
        <dsp:cNvSpPr/>
      </dsp:nvSpPr>
      <dsp:spPr>
        <a:xfrm>
          <a:off x="1544320" y="1300480"/>
          <a:ext cx="1625600" cy="1625600"/>
        </a:xfrm>
        <a:prstGeom prst="gear6">
          <a:avLst/>
        </a:prstGeom>
        <a:solidFill>
          <a:srgbClr val="3690A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smtClean="0"/>
            <a:t>Steps to be taken </a:t>
          </a:r>
          <a:r>
            <a:rPr lang="en-US" sz="1200" b="1" kern="1200" smtClean="0"/>
            <a:t>PRIOR</a:t>
          </a:r>
          <a:r>
            <a:rPr lang="en-US" sz="1200" kern="1200" smtClean="0"/>
            <a:t> to RMEX </a:t>
          </a:r>
          <a:r>
            <a:rPr lang="en-US" sz="1200" b="1" kern="1200" smtClean="0"/>
            <a:t>installation</a:t>
          </a:r>
          <a:endParaRPr lang="en-US" sz="1200" b="1" kern="1200" dirty="0"/>
        </a:p>
      </dsp:txBody>
      <dsp:txXfrm>
        <a:off x="1544320" y="1300480"/>
        <a:ext cx="1625600" cy="1625600"/>
      </dsp:txXfrm>
    </dsp:sp>
    <dsp:sp modelId="{548C7F34-1A68-4C9C-A04E-4E2B9906ADDE}">
      <dsp:nvSpPr>
        <dsp:cNvPr id="0" name=""/>
        <dsp:cNvSpPr/>
      </dsp:nvSpPr>
      <dsp:spPr>
        <a:xfrm rot="20700000">
          <a:off x="2454821" y="178981"/>
          <a:ext cx="1592756" cy="1592756"/>
        </a:xfrm>
        <a:prstGeom prst="gear6">
          <a:avLst/>
        </a:prstGeom>
        <a:solidFill>
          <a:srgbClr val="3690A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kern="1200" dirty="0" smtClean="0"/>
            <a:t>Steps to be taken </a:t>
          </a:r>
          <a:r>
            <a:rPr lang="en-US" sz="1200" b="1" kern="1200" dirty="0" smtClean="0"/>
            <a:t>PRIOR</a:t>
          </a:r>
          <a:r>
            <a:rPr lang="en-US" sz="1200" kern="1200" dirty="0" smtClean="0"/>
            <a:t> to </a:t>
          </a:r>
          <a:r>
            <a:rPr lang="en-US" sz="1200" b="1" kern="1200" dirty="0" smtClean="0"/>
            <a:t>conversion</a:t>
          </a:r>
          <a:endParaRPr lang="en-US" sz="1200" b="1" kern="1200" dirty="0"/>
        </a:p>
      </dsp:txBody>
      <dsp:txXfrm>
        <a:off x="2804160" y="528320"/>
        <a:ext cx="894080" cy="894080"/>
      </dsp:txXfrm>
    </dsp:sp>
    <dsp:sp modelId="{3DCDD340-CDEB-4137-88D6-E743C7A6E228}">
      <dsp:nvSpPr>
        <dsp:cNvPr id="0" name=""/>
        <dsp:cNvSpPr/>
      </dsp:nvSpPr>
      <dsp:spPr>
        <a:xfrm>
          <a:off x="2671505" y="1492320"/>
          <a:ext cx="2861056" cy="2861056"/>
        </a:xfrm>
        <a:prstGeom prst="circularArrow">
          <a:avLst>
            <a:gd name="adj1" fmla="val 4687"/>
            <a:gd name="adj2" fmla="val 299029"/>
            <a:gd name="adj3" fmla="val 2513083"/>
            <a:gd name="adj4" fmla="val 15867933"/>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B3A6EE-3827-44B6-A13D-27F4198EB0AF}">
      <dsp:nvSpPr>
        <dsp:cNvPr id="0" name=""/>
        <dsp:cNvSpPr/>
      </dsp:nvSpPr>
      <dsp:spPr>
        <a:xfrm>
          <a:off x="1256429" y="941355"/>
          <a:ext cx="2078736" cy="2078736"/>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C9300B8-9EE0-4F65-BB08-C3B251D07105}">
      <dsp:nvSpPr>
        <dsp:cNvPr id="0" name=""/>
        <dsp:cNvSpPr/>
      </dsp:nvSpPr>
      <dsp:spPr>
        <a:xfrm>
          <a:off x="2086400" y="-169332"/>
          <a:ext cx="2241296" cy="2241296"/>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67A1DCA-066B-4355-A934-906CCBFCE517}">
      <dsp:nvSpPr>
        <dsp:cNvPr id="0" name=""/>
        <dsp:cNvSpPr/>
      </dsp:nvSpPr>
      <dsp:spPr>
        <a:xfrm>
          <a:off x="1219197" y="1079501"/>
          <a:ext cx="3276600" cy="1137920"/>
        </a:xfrm>
        <a:prstGeom prst="ellipse">
          <a:avLst/>
        </a:prstGeom>
        <a:solidFill>
          <a:schemeClr val="bg1">
            <a:alpha val="40000"/>
          </a:schemeClr>
        </a:solidFill>
        <a:ln>
          <a:noFill/>
        </a:ln>
        <a:effectLst/>
      </dsp:spPr>
      <dsp:style>
        <a:lnRef idx="0">
          <a:scrgbClr r="0" g="0" b="0"/>
        </a:lnRef>
        <a:fillRef idx="1">
          <a:scrgbClr r="0" g="0" b="0"/>
        </a:fillRef>
        <a:effectRef idx="0">
          <a:scrgbClr r="0" g="0" b="0"/>
        </a:effectRef>
        <a:fontRef idx="minor"/>
      </dsp:style>
    </dsp:sp>
    <dsp:sp modelId="{6C841081-5526-49C0-B928-D93FF3FD095D}">
      <dsp:nvSpPr>
        <dsp:cNvPr id="0" name=""/>
        <dsp:cNvSpPr/>
      </dsp:nvSpPr>
      <dsp:spPr>
        <a:xfrm>
          <a:off x="2667000" y="3479802"/>
          <a:ext cx="635000" cy="406400"/>
        </a:xfrm>
        <a:prstGeom prst="downArrow">
          <a:avLst/>
        </a:prstGeom>
        <a:solidFill>
          <a:srgbClr val="C7D1E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CE9A36-3E1D-42CA-954C-3D65C5281037}">
      <dsp:nvSpPr>
        <dsp:cNvPr id="0" name=""/>
        <dsp:cNvSpPr/>
      </dsp:nvSpPr>
      <dsp:spPr>
        <a:xfrm>
          <a:off x="1524000" y="3467102"/>
          <a:ext cx="3048000" cy="76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endParaRPr lang="en-US" sz="2700" kern="1200" dirty="0"/>
        </a:p>
      </dsp:txBody>
      <dsp:txXfrm>
        <a:off x="1524000" y="3467102"/>
        <a:ext cx="3048000" cy="762000"/>
      </dsp:txXfrm>
    </dsp:sp>
    <dsp:sp modelId="{343FE7F9-6F5B-4544-98A0-E222EEDDC00D}">
      <dsp:nvSpPr>
        <dsp:cNvPr id="0" name=""/>
        <dsp:cNvSpPr/>
      </dsp:nvSpPr>
      <dsp:spPr>
        <a:xfrm>
          <a:off x="2514601" y="2222503"/>
          <a:ext cx="1143000" cy="1143000"/>
        </a:xfrm>
        <a:prstGeom prst="ellipse">
          <a:avLst/>
        </a:prstGeom>
        <a:solidFill>
          <a:srgbClr val="5AB2C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i="0" kern="1200" dirty="0" smtClean="0">
              <a:latin typeface="Arial" pitchFamily="34" charset="0"/>
              <a:cs typeface="Arial" pitchFamily="34" charset="0"/>
            </a:rPr>
            <a:t>Remote </a:t>
          </a:r>
          <a:br>
            <a:rPr lang="en-US" sz="1400" b="1" i="0" kern="1200" dirty="0" smtClean="0">
              <a:latin typeface="Arial" pitchFamily="34" charset="0"/>
              <a:cs typeface="Arial" pitchFamily="34" charset="0"/>
            </a:rPr>
          </a:br>
          <a:r>
            <a:rPr lang="en-US" sz="1400" b="1" i="0" kern="1200" dirty="0" smtClean="0">
              <a:latin typeface="Arial" pitchFamily="34" charset="0"/>
              <a:cs typeface="Arial" pitchFamily="34" charset="0"/>
            </a:rPr>
            <a:t>Support</a:t>
          </a:r>
          <a:endParaRPr lang="en-US" sz="1400" b="1" i="0" kern="1200" dirty="0">
            <a:latin typeface="Arial" pitchFamily="34" charset="0"/>
            <a:cs typeface="Arial" pitchFamily="34" charset="0"/>
          </a:endParaRPr>
        </a:p>
      </dsp:txBody>
      <dsp:txXfrm>
        <a:off x="2514601" y="2222503"/>
        <a:ext cx="1143000" cy="1143000"/>
      </dsp:txXfrm>
    </dsp:sp>
    <dsp:sp modelId="{60F71051-7E5A-4949-A0D8-3830680671B6}">
      <dsp:nvSpPr>
        <dsp:cNvPr id="0" name=""/>
        <dsp:cNvSpPr/>
      </dsp:nvSpPr>
      <dsp:spPr>
        <a:xfrm>
          <a:off x="1371600" y="317502"/>
          <a:ext cx="1955798" cy="1955798"/>
        </a:xfrm>
        <a:prstGeom prst="ellipse">
          <a:avLst/>
        </a:prstGeom>
        <a:solidFill>
          <a:srgbClr val="5AB2C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solidFill>
                <a:schemeClr val="bg1"/>
              </a:solidFill>
              <a:latin typeface="Arial" pitchFamily="34" charset="0"/>
              <a:cs typeface="Arial" pitchFamily="34" charset="0"/>
            </a:rPr>
            <a:t>Send</a:t>
          </a:r>
          <a:br>
            <a:rPr lang="en-US" sz="1600" b="1" kern="1200" dirty="0" smtClean="0">
              <a:solidFill>
                <a:schemeClr val="bg1"/>
              </a:solidFill>
              <a:latin typeface="Arial" pitchFamily="34" charset="0"/>
              <a:cs typeface="Arial" pitchFamily="34" charset="0"/>
            </a:rPr>
          </a:br>
          <a:r>
            <a:rPr lang="en-US" sz="1600" b="1" kern="1200" dirty="0" smtClean="0">
              <a:solidFill>
                <a:schemeClr val="bg1"/>
              </a:solidFill>
              <a:latin typeface="Arial" pitchFamily="34" charset="0"/>
              <a:cs typeface="Arial" pitchFamily="34" charset="0"/>
            </a:rPr>
            <a:t>Modifications</a:t>
          </a:r>
          <a:endParaRPr lang="en-US" sz="1600" b="1" kern="1200" dirty="0">
            <a:solidFill>
              <a:schemeClr val="bg1"/>
            </a:solidFill>
            <a:latin typeface="Arial" pitchFamily="34" charset="0"/>
            <a:cs typeface="Arial" pitchFamily="34" charset="0"/>
          </a:endParaRPr>
        </a:p>
      </dsp:txBody>
      <dsp:txXfrm>
        <a:off x="1371600" y="317502"/>
        <a:ext cx="1955798" cy="1955798"/>
      </dsp:txXfrm>
    </dsp:sp>
    <dsp:sp modelId="{C55C9CFA-4B68-456D-97BC-9E58E6827BFE}">
      <dsp:nvSpPr>
        <dsp:cNvPr id="0" name=""/>
        <dsp:cNvSpPr/>
      </dsp:nvSpPr>
      <dsp:spPr>
        <a:xfrm>
          <a:off x="3124199" y="927101"/>
          <a:ext cx="1447803" cy="1447803"/>
        </a:xfrm>
        <a:prstGeom prst="ellipse">
          <a:avLst/>
        </a:prstGeom>
        <a:solidFill>
          <a:srgbClr val="5AB2CA"/>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dirty="0" smtClean="0">
              <a:latin typeface="Arial" pitchFamily="34" charset="0"/>
              <a:cs typeface="Arial" pitchFamily="34" charset="0"/>
            </a:rPr>
            <a:t>Transmit</a:t>
          </a:r>
          <a:br>
            <a:rPr lang="en-US" sz="1600" b="1" kern="1200" dirty="0" smtClean="0">
              <a:latin typeface="Arial" pitchFamily="34" charset="0"/>
              <a:cs typeface="Arial" pitchFamily="34" charset="0"/>
            </a:rPr>
          </a:br>
          <a:r>
            <a:rPr lang="en-US" sz="1600" b="1" kern="1200" dirty="0" smtClean="0">
              <a:latin typeface="Arial" pitchFamily="34" charset="0"/>
              <a:cs typeface="Arial" pitchFamily="34" charset="0"/>
            </a:rPr>
            <a:t>PTFs</a:t>
          </a:r>
          <a:endParaRPr lang="en-US" sz="1600" b="1" kern="1200" dirty="0">
            <a:latin typeface="Arial" pitchFamily="34" charset="0"/>
            <a:cs typeface="Arial" pitchFamily="34" charset="0"/>
          </a:endParaRPr>
        </a:p>
      </dsp:txBody>
      <dsp:txXfrm>
        <a:off x="3124199" y="927101"/>
        <a:ext cx="1447803" cy="1447803"/>
      </dsp:txXfrm>
    </dsp:sp>
    <dsp:sp modelId="{BC8B8724-1137-4C5E-87E8-095DBE48B50D}">
      <dsp:nvSpPr>
        <dsp:cNvPr id="0" name=""/>
        <dsp:cNvSpPr/>
      </dsp:nvSpPr>
      <dsp:spPr>
        <a:xfrm>
          <a:off x="584172" y="-165102"/>
          <a:ext cx="4826025" cy="3606808"/>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61FC386-60AF-4E77-88BD-311F980B05F6}">
      <dsp:nvSpPr>
        <dsp:cNvPr id="0" name=""/>
        <dsp:cNvSpPr/>
      </dsp:nvSpPr>
      <dsp:spPr>
        <a:xfrm>
          <a:off x="2896048" y="1981648"/>
          <a:ext cx="1599302" cy="1599302"/>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latin typeface="Arial" pitchFamily="34" charset="0"/>
              <a:cs typeface="Arial" pitchFamily="34" charset="0"/>
            </a:rPr>
            <a:t>Custom Programming</a:t>
          </a:r>
          <a:endParaRPr lang="en-US" sz="1200" b="1" kern="1200" dirty="0">
            <a:solidFill>
              <a:schemeClr val="bg1"/>
            </a:solidFill>
            <a:latin typeface="Arial" pitchFamily="34" charset="0"/>
            <a:cs typeface="Arial" pitchFamily="34" charset="0"/>
          </a:endParaRPr>
        </a:p>
      </dsp:txBody>
      <dsp:txXfrm>
        <a:off x="2896048" y="1981648"/>
        <a:ext cx="1599302" cy="1599302"/>
      </dsp:txXfrm>
    </dsp:sp>
    <dsp:sp modelId="{4C9DF69A-C9F1-451D-85FF-211BEDBFF00C}">
      <dsp:nvSpPr>
        <dsp:cNvPr id="0" name=""/>
        <dsp:cNvSpPr/>
      </dsp:nvSpPr>
      <dsp:spPr>
        <a:xfrm rot="16200000">
          <a:off x="3598375" y="1583970"/>
          <a:ext cx="194648" cy="439113"/>
        </a:xfrm>
        <a:prstGeom prst="rightArrow">
          <a:avLst>
            <a:gd name="adj1" fmla="val 60000"/>
            <a:gd name="adj2" fmla="val 50000"/>
          </a:avLst>
        </a:prstGeom>
        <a:gradFill rotWithShape="0">
          <a:gsLst>
            <a:gs pos="0">
              <a:schemeClr val="accent5">
                <a:tint val="60000"/>
                <a:hueOff val="0"/>
                <a:satOff val="0"/>
                <a:lumOff val="0"/>
                <a:alphaOff val="0"/>
                <a:shade val="51000"/>
                <a:satMod val="130000"/>
              </a:schemeClr>
            </a:gs>
            <a:gs pos="80000">
              <a:schemeClr val="accent5">
                <a:tint val="60000"/>
                <a:hueOff val="0"/>
                <a:satOff val="0"/>
                <a:lumOff val="0"/>
                <a:alphaOff val="0"/>
                <a:shade val="93000"/>
                <a:satMod val="130000"/>
              </a:schemeClr>
            </a:gs>
            <a:gs pos="100000">
              <a:schemeClr val="accent5">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6200000">
        <a:off x="3598375" y="1583970"/>
        <a:ext cx="194648" cy="439113"/>
      </dsp:txXfrm>
    </dsp:sp>
    <dsp:sp modelId="{00171968-F05E-4D15-BB6E-0989504897F7}">
      <dsp:nvSpPr>
        <dsp:cNvPr id="0" name=""/>
        <dsp:cNvSpPr/>
      </dsp:nvSpPr>
      <dsp:spPr>
        <a:xfrm>
          <a:off x="2888506" y="0"/>
          <a:ext cx="1614387" cy="1614387"/>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latin typeface="Arial" pitchFamily="34" charset="0"/>
              <a:cs typeface="Arial" pitchFamily="34" charset="0"/>
            </a:rPr>
            <a:t>Letters</a:t>
          </a:r>
          <a:endParaRPr lang="en-US" sz="1200" b="1" kern="1200" dirty="0">
            <a:latin typeface="Arial" pitchFamily="34" charset="0"/>
            <a:cs typeface="Arial" pitchFamily="34" charset="0"/>
          </a:endParaRPr>
        </a:p>
      </dsp:txBody>
      <dsp:txXfrm>
        <a:off x="2888506" y="0"/>
        <a:ext cx="1614387" cy="1614387"/>
      </dsp:txXfrm>
    </dsp:sp>
    <dsp:sp modelId="{BCA2E0F3-2942-4FB1-B7C9-FB5F5F72A4CC}">
      <dsp:nvSpPr>
        <dsp:cNvPr id="0" name=""/>
        <dsp:cNvSpPr/>
      </dsp:nvSpPr>
      <dsp:spPr>
        <a:xfrm rot="21492513">
          <a:off x="4575036" y="2531220"/>
          <a:ext cx="193119" cy="439113"/>
        </a:xfrm>
        <a:prstGeom prst="rightArrow">
          <a:avLst>
            <a:gd name="adj1" fmla="val 60000"/>
            <a:gd name="adj2" fmla="val 50000"/>
          </a:avLst>
        </a:prstGeom>
        <a:gradFill rotWithShape="0">
          <a:gsLst>
            <a:gs pos="0">
              <a:schemeClr val="accent5">
                <a:tint val="60000"/>
                <a:hueOff val="0"/>
                <a:satOff val="0"/>
                <a:lumOff val="0"/>
                <a:alphaOff val="0"/>
                <a:shade val="51000"/>
                <a:satMod val="130000"/>
              </a:schemeClr>
            </a:gs>
            <a:gs pos="80000">
              <a:schemeClr val="accent5">
                <a:tint val="60000"/>
                <a:hueOff val="0"/>
                <a:satOff val="0"/>
                <a:lumOff val="0"/>
                <a:alphaOff val="0"/>
                <a:shade val="93000"/>
                <a:satMod val="130000"/>
              </a:schemeClr>
            </a:gs>
            <a:gs pos="100000">
              <a:schemeClr val="accent5">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21492513">
        <a:off x="4575036" y="2531220"/>
        <a:ext cx="193119" cy="439113"/>
      </dsp:txXfrm>
    </dsp:sp>
    <dsp:sp modelId="{F60BDC57-3C7F-416F-8BFF-3CB870025C57}">
      <dsp:nvSpPr>
        <dsp:cNvPr id="0" name=""/>
        <dsp:cNvSpPr/>
      </dsp:nvSpPr>
      <dsp:spPr>
        <a:xfrm>
          <a:off x="4858763" y="1912482"/>
          <a:ext cx="1614387" cy="1614387"/>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solidFill>
                <a:schemeClr val="bg1"/>
              </a:solidFill>
              <a:latin typeface="Arial" pitchFamily="34" charset="0"/>
              <a:cs typeface="Arial" pitchFamily="34" charset="0"/>
            </a:rPr>
            <a:t>Statements</a:t>
          </a:r>
          <a:endParaRPr lang="en-US" sz="1200" b="1" kern="1200" dirty="0">
            <a:solidFill>
              <a:schemeClr val="bg1"/>
            </a:solidFill>
            <a:latin typeface="Arial" pitchFamily="34" charset="0"/>
            <a:cs typeface="Arial" pitchFamily="34" charset="0"/>
          </a:endParaRPr>
        </a:p>
      </dsp:txBody>
      <dsp:txXfrm>
        <a:off x="4858763" y="1912482"/>
        <a:ext cx="1614387" cy="1614387"/>
      </dsp:txXfrm>
    </dsp:sp>
    <dsp:sp modelId="{739AA60B-B1CB-4C7F-84C4-4CF2D95B621C}">
      <dsp:nvSpPr>
        <dsp:cNvPr id="0" name=""/>
        <dsp:cNvSpPr/>
      </dsp:nvSpPr>
      <dsp:spPr>
        <a:xfrm rot="5400000">
          <a:off x="3615722" y="3507767"/>
          <a:ext cx="159954" cy="439113"/>
        </a:xfrm>
        <a:prstGeom prst="rightArrow">
          <a:avLst>
            <a:gd name="adj1" fmla="val 60000"/>
            <a:gd name="adj2" fmla="val 50000"/>
          </a:avLst>
        </a:prstGeom>
        <a:gradFill rotWithShape="0">
          <a:gsLst>
            <a:gs pos="0">
              <a:schemeClr val="accent5">
                <a:tint val="60000"/>
                <a:hueOff val="0"/>
                <a:satOff val="0"/>
                <a:lumOff val="0"/>
                <a:alphaOff val="0"/>
                <a:shade val="51000"/>
                <a:satMod val="130000"/>
              </a:schemeClr>
            </a:gs>
            <a:gs pos="80000">
              <a:schemeClr val="accent5">
                <a:tint val="60000"/>
                <a:hueOff val="0"/>
                <a:satOff val="0"/>
                <a:lumOff val="0"/>
                <a:alphaOff val="0"/>
                <a:shade val="93000"/>
                <a:satMod val="130000"/>
              </a:schemeClr>
            </a:gs>
            <a:gs pos="100000">
              <a:schemeClr val="accent5">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5400000">
        <a:off x="3615722" y="3507767"/>
        <a:ext cx="159954" cy="439113"/>
      </dsp:txXfrm>
    </dsp:sp>
    <dsp:sp modelId="{0F56FD52-DA96-4E2F-90BA-57C9B7283A75}">
      <dsp:nvSpPr>
        <dsp:cNvPr id="0" name=""/>
        <dsp:cNvSpPr/>
      </dsp:nvSpPr>
      <dsp:spPr>
        <a:xfrm>
          <a:off x="2888506" y="3882751"/>
          <a:ext cx="1614387" cy="1614387"/>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latin typeface="Arial" pitchFamily="34" charset="0"/>
              <a:cs typeface="Arial" pitchFamily="34" charset="0"/>
            </a:rPr>
            <a:t>Import/Export Files</a:t>
          </a:r>
          <a:endParaRPr lang="en-US" sz="1200" b="1" kern="1200" dirty="0">
            <a:latin typeface="Arial" pitchFamily="34" charset="0"/>
            <a:cs typeface="Arial" pitchFamily="34" charset="0"/>
          </a:endParaRPr>
        </a:p>
      </dsp:txBody>
      <dsp:txXfrm>
        <a:off x="2888506" y="3882751"/>
        <a:ext cx="1614387" cy="1614387"/>
      </dsp:txXfrm>
    </dsp:sp>
    <dsp:sp modelId="{0EF7CC57-2B57-49A9-B7F2-8A983B928476}">
      <dsp:nvSpPr>
        <dsp:cNvPr id="0" name=""/>
        <dsp:cNvSpPr/>
      </dsp:nvSpPr>
      <dsp:spPr>
        <a:xfrm rot="10800000">
          <a:off x="2623490" y="2561743"/>
          <a:ext cx="192607" cy="439113"/>
        </a:xfrm>
        <a:prstGeom prst="rightArrow">
          <a:avLst>
            <a:gd name="adj1" fmla="val 60000"/>
            <a:gd name="adj2" fmla="val 50000"/>
          </a:avLst>
        </a:prstGeom>
        <a:gradFill rotWithShape="0">
          <a:gsLst>
            <a:gs pos="0">
              <a:schemeClr val="accent5">
                <a:tint val="60000"/>
                <a:hueOff val="0"/>
                <a:satOff val="0"/>
                <a:lumOff val="0"/>
                <a:alphaOff val="0"/>
                <a:shade val="51000"/>
                <a:satMod val="130000"/>
              </a:schemeClr>
            </a:gs>
            <a:gs pos="80000">
              <a:schemeClr val="accent5">
                <a:tint val="60000"/>
                <a:hueOff val="0"/>
                <a:satOff val="0"/>
                <a:lumOff val="0"/>
                <a:alphaOff val="0"/>
                <a:shade val="93000"/>
                <a:satMod val="130000"/>
              </a:schemeClr>
            </a:gs>
            <a:gs pos="100000">
              <a:schemeClr val="accent5">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2623490" y="2561743"/>
        <a:ext cx="192607" cy="439113"/>
      </dsp:txXfrm>
    </dsp:sp>
    <dsp:sp modelId="{AC0605BC-E2C7-42CE-AA99-6BEEF28E0EFB}">
      <dsp:nvSpPr>
        <dsp:cNvPr id="0" name=""/>
        <dsp:cNvSpPr/>
      </dsp:nvSpPr>
      <dsp:spPr>
        <a:xfrm>
          <a:off x="918250" y="1974106"/>
          <a:ext cx="1614387" cy="1614387"/>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latin typeface="Arial" pitchFamily="34" charset="0"/>
              <a:cs typeface="Arial" pitchFamily="34" charset="0"/>
            </a:rPr>
            <a:t>Custom Reporting</a:t>
          </a:r>
          <a:endParaRPr lang="en-US" sz="1200" b="1" kern="1200" dirty="0">
            <a:latin typeface="Arial" pitchFamily="34" charset="0"/>
            <a:cs typeface="Arial" pitchFamily="34" charset="0"/>
          </a:endParaRPr>
        </a:p>
      </dsp:txBody>
      <dsp:txXfrm>
        <a:off x="918250" y="1974106"/>
        <a:ext cx="1614387" cy="1614387"/>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81745E4-AE21-4BD0-A6BC-3F8E8FAC70A4}">
      <dsp:nvSpPr>
        <dsp:cNvPr id="0" name=""/>
        <dsp:cNvSpPr/>
      </dsp:nvSpPr>
      <dsp:spPr>
        <a:xfrm>
          <a:off x="1413052" y="253187"/>
          <a:ext cx="3413760" cy="3413760"/>
        </a:xfrm>
        <a:prstGeom prst="pie">
          <a:avLst>
            <a:gd name="adj1" fmla="val 16200000"/>
            <a:gd name="adj2" fmla="val 0"/>
          </a:avLst>
        </a:prstGeom>
        <a:solidFill>
          <a:schemeClr val="accent5">
            <a:alpha val="90000"/>
            <a:hueOff val="0"/>
            <a:satOff val="0"/>
            <a:lumOff val="0"/>
            <a:alphaOff val="0"/>
          </a:schemeClr>
        </a:solidFill>
        <a:ln w="25400" cap="flat" cmpd="sng" algn="ctr">
          <a:solidFill>
            <a:schemeClr val="lt1">
              <a:hueOff val="0"/>
              <a:satOff val="0"/>
              <a:lumOff val="0"/>
              <a:alphaOff val="0"/>
            </a:schemeClr>
          </a:solidFill>
          <a:prstDash val="solid"/>
        </a:ln>
        <a:effectLst>
          <a:innerShdw blurRad="63500" dist="50800" dir="189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endParaRPr lang="en-US" sz="1700" b="1" kern="1200" dirty="0" smtClean="0">
            <a:latin typeface="Arial" pitchFamily="34" charset="0"/>
            <a:cs typeface="Arial" pitchFamily="34" charset="0"/>
          </a:endParaRPr>
        </a:p>
        <a:p>
          <a:pPr lvl="0" algn="ctr" defTabSz="755650">
            <a:lnSpc>
              <a:spcPct val="90000"/>
            </a:lnSpc>
            <a:spcBef>
              <a:spcPct val="0"/>
            </a:spcBef>
            <a:spcAft>
              <a:spcPct val="35000"/>
            </a:spcAft>
          </a:pPr>
          <a:r>
            <a:rPr lang="en-US" sz="2000" b="1" kern="1200" dirty="0" smtClean="0">
              <a:latin typeface="Arial" pitchFamily="34" charset="0"/>
              <a:cs typeface="Arial" pitchFamily="34" charset="0"/>
            </a:rPr>
            <a:t>Phase IV	</a:t>
          </a:r>
          <a:endParaRPr lang="en-US" sz="2000" b="1" kern="1200" dirty="0">
            <a:latin typeface="Arial" pitchFamily="34" charset="0"/>
            <a:cs typeface="Arial" pitchFamily="34" charset="0"/>
          </a:endParaRPr>
        </a:p>
      </dsp:txBody>
      <dsp:txXfrm>
        <a:off x="3158947" y="884732"/>
        <a:ext cx="1259840" cy="1016000"/>
      </dsp:txXfrm>
    </dsp:sp>
    <dsp:sp modelId="{E7BAEFD0-B53A-4BC0-B01E-A6614512A590}">
      <dsp:nvSpPr>
        <dsp:cNvPr id="0" name=""/>
        <dsp:cNvSpPr/>
      </dsp:nvSpPr>
      <dsp:spPr>
        <a:xfrm>
          <a:off x="1283217" y="421427"/>
          <a:ext cx="3413760" cy="3413760"/>
        </a:xfrm>
        <a:prstGeom prst="pie">
          <a:avLst>
            <a:gd name="adj1" fmla="val 0"/>
            <a:gd name="adj2" fmla="val 5400000"/>
          </a:avLst>
        </a:prstGeom>
        <a:solidFill>
          <a:schemeClr val="accent5">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pitchFamily="34" charset="0"/>
              <a:cs typeface="Arial" pitchFamily="34" charset="0"/>
            </a:rPr>
            <a:t>Phase I</a:t>
          </a:r>
          <a:endParaRPr lang="en-US" sz="2000" b="1" kern="1200" dirty="0">
            <a:latin typeface="Arial" pitchFamily="34" charset="0"/>
            <a:cs typeface="Arial" pitchFamily="34" charset="0"/>
          </a:endParaRPr>
        </a:p>
      </dsp:txBody>
      <dsp:txXfrm>
        <a:off x="3051057" y="2189267"/>
        <a:ext cx="1259840" cy="1016000"/>
      </dsp:txXfrm>
    </dsp:sp>
    <dsp:sp modelId="{9CDD93DF-91C1-4280-9192-B0E8DC46F882}">
      <dsp:nvSpPr>
        <dsp:cNvPr id="0" name=""/>
        <dsp:cNvSpPr/>
      </dsp:nvSpPr>
      <dsp:spPr>
        <a:xfrm>
          <a:off x="1269187" y="397052"/>
          <a:ext cx="3413760" cy="3413760"/>
        </a:xfrm>
        <a:prstGeom prst="pie">
          <a:avLst>
            <a:gd name="adj1" fmla="val 5400000"/>
            <a:gd name="adj2" fmla="val 10800000"/>
          </a:avLst>
        </a:prstGeom>
        <a:solidFill>
          <a:schemeClr val="accent5">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pitchFamily="34" charset="0"/>
              <a:cs typeface="Arial" pitchFamily="34" charset="0"/>
            </a:rPr>
            <a:t>Phase II</a:t>
          </a:r>
          <a:endParaRPr lang="en-US" sz="2000" b="1" kern="1200" dirty="0">
            <a:latin typeface="Arial" pitchFamily="34" charset="0"/>
            <a:cs typeface="Arial" pitchFamily="34" charset="0"/>
          </a:endParaRPr>
        </a:p>
      </dsp:txBody>
      <dsp:txXfrm>
        <a:off x="1655267" y="2164892"/>
        <a:ext cx="1259840" cy="1016000"/>
      </dsp:txXfrm>
    </dsp:sp>
    <dsp:sp modelId="{E0AEA837-893E-4110-AB77-6D81062A636F}">
      <dsp:nvSpPr>
        <dsp:cNvPr id="0" name=""/>
        <dsp:cNvSpPr/>
      </dsp:nvSpPr>
      <dsp:spPr>
        <a:xfrm>
          <a:off x="1269187" y="397052"/>
          <a:ext cx="3413760" cy="3413760"/>
        </a:xfrm>
        <a:prstGeom prst="pie">
          <a:avLst>
            <a:gd name="adj1" fmla="val 10800000"/>
            <a:gd name="adj2" fmla="val 16200000"/>
          </a:avLst>
        </a:prstGeom>
        <a:solidFill>
          <a:schemeClr val="accent5">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b="1" kern="1200" dirty="0" smtClean="0">
              <a:latin typeface="Arial" pitchFamily="34" charset="0"/>
              <a:cs typeface="Arial" pitchFamily="34" charset="0"/>
            </a:rPr>
            <a:t>Phase</a:t>
          </a:r>
          <a:br>
            <a:rPr lang="en-US" sz="2000" b="1" kern="1200" dirty="0" smtClean="0">
              <a:latin typeface="Arial" pitchFamily="34" charset="0"/>
              <a:cs typeface="Arial" pitchFamily="34" charset="0"/>
            </a:rPr>
          </a:br>
          <a:r>
            <a:rPr lang="en-US" sz="2000" b="1" kern="1200" dirty="0" smtClean="0">
              <a:latin typeface="Arial" pitchFamily="34" charset="0"/>
              <a:cs typeface="Arial" pitchFamily="34" charset="0"/>
            </a:rPr>
            <a:t> III</a:t>
          </a:r>
          <a:endParaRPr lang="en-US" sz="2000" b="1" kern="1200" dirty="0">
            <a:latin typeface="Arial" pitchFamily="34" charset="0"/>
            <a:cs typeface="Arial" pitchFamily="34" charset="0"/>
          </a:endParaRPr>
        </a:p>
      </dsp:txBody>
      <dsp:txXfrm>
        <a:off x="1655267" y="1026972"/>
        <a:ext cx="1259840" cy="101600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0B89F06-D2EC-494F-9CB5-774BA0820AC0}">
      <dsp:nvSpPr>
        <dsp:cNvPr id="0" name=""/>
        <dsp:cNvSpPr/>
      </dsp:nvSpPr>
      <dsp:spPr>
        <a:xfrm>
          <a:off x="1828799" y="50799"/>
          <a:ext cx="2438400" cy="2438400"/>
        </a:xfrm>
        <a:prstGeom prst="ellipse">
          <a:avLst/>
        </a:prstGeom>
        <a:gradFill rotWithShape="0">
          <a:gsLst>
            <a:gs pos="0">
              <a:schemeClr val="accent5">
                <a:shade val="80000"/>
                <a:alpha val="50000"/>
                <a:hueOff val="0"/>
                <a:satOff val="0"/>
                <a:lumOff val="0"/>
                <a:alphaOff val="0"/>
                <a:shade val="51000"/>
                <a:satMod val="130000"/>
              </a:schemeClr>
            </a:gs>
            <a:gs pos="80000">
              <a:schemeClr val="accent5">
                <a:shade val="80000"/>
                <a:alpha val="50000"/>
                <a:hueOff val="0"/>
                <a:satOff val="0"/>
                <a:lumOff val="0"/>
                <a:alphaOff val="0"/>
                <a:shade val="93000"/>
                <a:satMod val="130000"/>
              </a:schemeClr>
            </a:gs>
            <a:gs pos="100000">
              <a:schemeClr val="accent5">
                <a:shade val="80000"/>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bg1"/>
              </a:solidFill>
            </a:rPr>
            <a:t>Management </a:t>
          </a:r>
          <a:endParaRPr lang="en-US" sz="2500" b="1" kern="1200" dirty="0">
            <a:solidFill>
              <a:schemeClr val="bg1"/>
            </a:solidFill>
          </a:endParaRPr>
        </a:p>
      </dsp:txBody>
      <dsp:txXfrm>
        <a:off x="2153920" y="477519"/>
        <a:ext cx="1788160" cy="1097280"/>
      </dsp:txXfrm>
    </dsp:sp>
    <dsp:sp modelId="{0FFD6D94-D504-43E1-B1F5-EB28E0C3AAE4}">
      <dsp:nvSpPr>
        <dsp:cNvPr id="0" name=""/>
        <dsp:cNvSpPr/>
      </dsp:nvSpPr>
      <dsp:spPr>
        <a:xfrm>
          <a:off x="2667008" y="1574800"/>
          <a:ext cx="2438400" cy="2438400"/>
        </a:xfrm>
        <a:prstGeom prst="ellipse">
          <a:avLst/>
        </a:prstGeom>
        <a:gradFill rotWithShape="0">
          <a:gsLst>
            <a:gs pos="0">
              <a:schemeClr val="accent5">
                <a:shade val="80000"/>
                <a:alpha val="50000"/>
                <a:hueOff val="102612"/>
                <a:satOff val="-1119"/>
                <a:lumOff val="12789"/>
                <a:alphaOff val="0"/>
                <a:shade val="51000"/>
                <a:satMod val="130000"/>
              </a:schemeClr>
            </a:gs>
            <a:gs pos="80000">
              <a:schemeClr val="accent5">
                <a:shade val="80000"/>
                <a:alpha val="50000"/>
                <a:hueOff val="102612"/>
                <a:satOff val="-1119"/>
                <a:lumOff val="12789"/>
                <a:alphaOff val="0"/>
                <a:shade val="93000"/>
                <a:satMod val="130000"/>
              </a:schemeClr>
            </a:gs>
            <a:gs pos="100000">
              <a:schemeClr val="accent5">
                <a:shade val="80000"/>
                <a:alpha val="50000"/>
                <a:hueOff val="102612"/>
                <a:satOff val="-1119"/>
                <a:lumOff val="1278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bg1"/>
              </a:solidFill>
            </a:rPr>
            <a:t>Clerical and Collector</a:t>
          </a:r>
          <a:endParaRPr lang="en-US" sz="2500" b="1" kern="1200" dirty="0">
            <a:solidFill>
              <a:schemeClr val="bg1"/>
            </a:solidFill>
          </a:endParaRPr>
        </a:p>
      </dsp:txBody>
      <dsp:txXfrm>
        <a:off x="3412752" y="2204720"/>
        <a:ext cx="1463040" cy="1341120"/>
      </dsp:txXfrm>
    </dsp:sp>
    <dsp:sp modelId="{B7FE039B-44B0-499C-A891-085B6AC66AD8}">
      <dsp:nvSpPr>
        <dsp:cNvPr id="0" name=""/>
        <dsp:cNvSpPr/>
      </dsp:nvSpPr>
      <dsp:spPr>
        <a:xfrm>
          <a:off x="948943" y="1574800"/>
          <a:ext cx="2438400" cy="2438400"/>
        </a:xfrm>
        <a:prstGeom prst="ellipse">
          <a:avLst/>
        </a:prstGeom>
        <a:gradFill rotWithShape="0">
          <a:gsLst>
            <a:gs pos="0">
              <a:schemeClr val="accent5">
                <a:shade val="80000"/>
                <a:alpha val="50000"/>
                <a:hueOff val="205224"/>
                <a:satOff val="-2238"/>
                <a:lumOff val="25579"/>
                <a:alphaOff val="0"/>
                <a:shade val="51000"/>
                <a:satMod val="130000"/>
              </a:schemeClr>
            </a:gs>
            <a:gs pos="80000">
              <a:schemeClr val="accent5">
                <a:shade val="80000"/>
                <a:alpha val="50000"/>
                <a:hueOff val="205224"/>
                <a:satOff val="-2238"/>
                <a:lumOff val="25579"/>
                <a:alphaOff val="0"/>
                <a:shade val="93000"/>
                <a:satMod val="130000"/>
              </a:schemeClr>
            </a:gs>
            <a:gs pos="100000">
              <a:schemeClr val="accent5">
                <a:shade val="80000"/>
                <a:alpha val="50000"/>
                <a:hueOff val="205224"/>
                <a:satOff val="-2238"/>
                <a:lumOff val="2557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bg1"/>
              </a:solidFill>
            </a:rPr>
            <a:t>Follow-up</a:t>
          </a:r>
          <a:endParaRPr lang="en-US" sz="2500" b="1" kern="1200" dirty="0">
            <a:solidFill>
              <a:schemeClr val="bg1"/>
            </a:solidFill>
          </a:endParaRPr>
        </a:p>
      </dsp:txBody>
      <dsp:txXfrm>
        <a:off x="1178560" y="2204720"/>
        <a:ext cx="1463040" cy="134112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3325043-C4D2-443E-9272-927E43FD1AD1}">
      <dsp:nvSpPr>
        <dsp:cNvPr id="0" name=""/>
        <dsp:cNvSpPr/>
      </dsp:nvSpPr>
      <dsp:spPr>
        <a:xfrm>
          <a:off x="916483" y="1984"/>
          <a:ext cx="2030015" cy="1218009"/>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Knowledgebase</a:t>
          </a:r>
          <a:endParaRPr lang="en-US" sz="2200" kern="1200" dirty="0"/>
        </a:p>
      </dsp:txBody>
      <dsp:txXfrm>
        <a:off x="916483" y="1984"/>
        <a:ext cx="2030015" cy="1218009"/>
      </dsp:txXfrm>
    </dsp:sp>
    <dsp:sp modelId="{118793C7-BCEB-47C2-B8E5-6383C0EA568B}">
      <dsp:nvSpPr>
        <dsp:cNvPr id="0" name=""/>
        <dsp:cNvSpPr/>
      </dsp:nvSpPr>
      <dsp:spPr>
        <a:xfrm>
          <a:off x="3149500" y="1984"/>
          <a:ext cx="2030015" cy="1218009"/>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Field Level Help</a:t>
          </a:r>
          <a:endParaRPr lang="en-US" sz="2200" kern="1200" dirty="0"/>
        </a:p>
      </dsp:txBody>
      <dsp:txXfrm>
        <a:off x="3149500" y="1984"/>
        <a:ext cx="2030015" cy="1218009"/>
      </dsp:txXfrm>
    </dsp:sp>
    <dsp:sp modelId="{5086E7A2-E1CF-4C4D-B15C-786B248D4D31}">
      <dsp:nvSpPr>
        <dsp:cNvPr id="0" name=""/>
        <dsp:cNvSpPr/>
      </dsp:nvSpPr>
      <dsp:spPr>
        <a:xfrm>
          <a:off x="916483" y="1422995"/>
          <a:ext cx="2030015" cy="1218009"/>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Web-based Training</a:t>
          </a:r>
          <a:endParaRPr lang="en-US" sz="2200" kern="1200" dirty="0"/>
        </a:p>
      </dsp:txBody>
      <dsp:txXfrm>
        <a:off x="916483" y="1422995"/>
        <a:ext cx="2030015" cy="1218009"/>
      </dsp:txXfrm>
    </dsp:sp>
    <dsp:sp modelId="{FB0CEFC7-9A67-419E-AE0D-B8D8C537CEDC}">
      <dsp:nvSpPr>
        <dsp:cNvPr id="0" name=""/>
        <dsp:cNvSpPr/>
      </dsp:nvSpPr>
      <dsp:spPr>
        <a:xfrm>
          <a:off x="3149500" y="1422995"/>
          <a:ext cx="2030015" cy="1218009"/>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Email</a:t>
          </a:r>
          <a:endParaRPr lang="en-US" sz="2200" kern="1200" dirty="0"/>
        </a:p>
      </dsp:txBody>
      <dsp:txXfrm>
        <a:off x="3149500" y="1422995"/>
        <a:ext cx="2030015" cy="1218009"/>
      </dsp:txXfrm>
    </dsp:sp>
    <dsp:sp modelId="{EF163543-681F-4847-8AAC-44F574928520}">
      <dsp:nvSpPr>
        <dsp:cNvPr id="0" name=""/>
        <dsp:cNvSpPr/>
      </dsp:nvSpPr>
      <dsp:spPr>
        <a:xfrm>
          <a:off x="2032992" y="2844006"/>
          <a:ext cx="2030015" cy="1218009"/>
        </a:xfrm>
        <a:prstGeom prst="rec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US" sz="2200" kern="1200" dirty="0" smtClean="0"/>
            <a:t>Telephone</a:t>
          </a:r>
          <a:endParaRPr lang="en-US" sz="2200" kern="1200" dirty="0"/>
        </a:p>
      </dsp:txBody>
      <dsp:txXfrm>
        <a:off x="2032992" y="2844006"/>
        <a:ext cx="2030015" cy="121800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BA57FE-05B0-4B04-B5DB-3635168C67F7}">
      <dsp:nvSpPr>
        <dsp:cNvPr id="0" name=""/>
        <dsp:cNvSpPr/>
      </dsp:nvSpPr>
      <dsp:spPr>
        <a:xfrm>
          <a:off x="0" y="36987"/>
          <a:ext cx="6096000" cy="839474"/>
        </a:xfrm>
        <a:prstGeom prst="roundRect">
          <a:avLst/>
        </a:prstGeom>
        <a:gradFill rotWithShape="0">
          <a:gsLst>
            <a:gs pos="0">
              <a:schemeClr val="accent5">
                <a:shade val="80000"/>
                <a:hueOff val="0"/>
                <a:satOff val="0"/>
                <a:lumOff val="0"/>
                <a:alphaOff val="0"/>
                <a:shade val="51000"/>
                <a:satMod val="130000"/>
              </a:schemeClr>
            </a:gs>
            <a:gs pos="80000">
              <a:schemeClr val="accent5">
                <a:shade val="80000"/>
                <a:hueOff val="0"/>
                <a:satOff val="0"/>
                <a:lumOff val="0"/>
                <a:alphaOff val="0"/>
                <a:shade val="93000"/>
                <a:satMod val="130000"/>
              </a:schemeClr>
            </a:gs>
            <a:gs pos="100000">
              <a:schemeClr val="accent5">
                <a:shade val="8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System Operations</a:t>
          </a:r>
          <a:endParaRPr lang="en-US" sz="3500" kern="1200" dirty="0"/>
        </a:p>
      </dsp:txBody>
      <dsp:txXfrm>
        <a:off x="0" y="36987"/>
        <a:ext cx="6096000" cy="839474"/>
      </dsp:txXfrm>
    </dsp:sp>
    <dsp:sp modelId="{3C51B683-19FF-4B56-96E1-EF44577E9A79}">
      <dsp:nvSpPr>
        <dsp:cNvPr id="0" name=""/>
        <dsp:cNvSpPr/>
      </dsp:nvSpPr>
      <dsp:spPr>
        <a:xfrm>
          <a:off x="0" y="1005703"/>
          <a:ext cx="6096000" cy="839474"/>
        </a:xfrm>
        <a:prstGeom prst="roundRect">
          <a:avLst/>
        </a:prstGeom>
        <a:gradFill rotWithShape="0">
          <a:gsLst>
            <a:gs pos="0">
              <a:schemeClr val="accent5">
                <a:shade val="80000"/>
                <a:hueOff val="102612"/>
                <a:satOff val="-1119"/>
                <a:lumOff val="12789"/>
                <a:alphaOff val="0"/>
                <a:shade val="51000"/>
                <a:satMod val="130000"/>
              </a:schemeClr>
            </a:gs>
            <a:gs pos="80000">
              <a:schemeClr val="accent5">
                <a:shade val="80000"/>
                <a:hueOff val="102612"/>
                <a:satOff val="-1119"/>
                <a:lumOff val="12789"/>
                <a:alphaOff val="0"/>
                <a:shade val="93000"/>
                <a:satMod val="130000"/>
              </a:schemeClr>
            </a:gs>
            <a:gs pos="100000">
              <a:schemeClr val="accent5">
                <a:shade val="80000"/>
                <a:hueOff val="102612"/>
                <a:satOff val="-1119"/>
                <a:lumOff val="1278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Dialer Interfaces</a:t>
          </a:r>
          <a:endParaRPr lang="en-US" sz="3500" kern="1200" dirty="0"/>
        </a:p>
      </dsp:txBody>
      <dsp:txXfrm>
        <a:off x="0" y="1005703"/>
        <a:ext cx="6096000" cy="839474"/>
      </dsp:txXfrm>
    </dsp:sp>
    <dsp:sp modelId="{BE83B08A-4649-4D5F-8FF7-AABDC8F90BEF}">
      <dsp:nvSpPr>
        <dsp:cNvPr id="0" name=""/>
        <dsp:cNvSpPr/>
      </dsp:nvSpPr>
      <dsp:spPr>
        <a:xfrm>
          <a:off x="0" y="1954525"/>
          <a:ext cx="6096000" cy="839474"/>
        </a:xfrm>
        <a:prstGeom prst="roundRect">
          <a:avLst/>
        </a:prstGeom>
        <a:gradFill rotWithShape="0">
          <a:gsLst>
            <a:gs pos="0">
              <a:schemeClr val="accent5">
                <a:shade val="80000"/>
                <a:hueOff val="205224"/>
                <a:satOff val="-2238"/>
                <a:lumOff val="25579"/>
                <a:alphaOff val="0"/>
                <a:shade val="51000"/>
                <a:satMod val="130000"/>
              </a:schemeClr>
            </a:gs>
            <a:gs pos="80000">
              <a:schemeClr val="accent5">
                <a:shade val="80000"/>
                <a:hueOff val="205224"/>
                <a:satOff val="-2238"/>
                <a:lumOff val="25579"/>
                <a:alphaOff val="0"/>
                <a:shade val="93000"/>
                <a:satMod val="130000"/>
              </a:schemeClr>
            </a:gs>
            <a:gs pos="100000">
              <a:schemeClr val="accent5">
                <a:shade val="80000"/>
                <a:hueOff val="205224"/>
                <a:satOff val="-2238"/>
                <a:lumOff val="2557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en-US" sz="3500" kern="1200" dirty="0" smtClean="0"/>
            <a:t>FAQs</a:t>
          </a:r>
          <a:endParaRPr lang="en-US" sz="3500" kern="1200" dirty="0"/>
        </a:p>
      </dsp:txBody>
      <dsp:txXfrm>
        <a:off x="0" y="1954525"/>
        <a:ext cx="6096000" cy="839474"/>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6.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471"/>
          </a:xfrm>
          <a:prstGeom prst="rect">
            <a:avLst/>
          </a:prstGeom>
        </p:spPr>
        <p:txBody>
          <a:bodyPr vert="horz" lIns="93959" tIns="46979" rIns="93959" bIns="46979" rtlCol="0"/>
          <a:lstStyle>
            <a:lvl1pPr algn="l">
              <a:defRPr sz="1200"/>
            </a:lvl1pPr>
          </a:lstStyle>
          <a:p>
            <a:endParaRPr lang="en-US"/>
          </a:p>
        </p:txBody>
      </p:sp>
      <p:sp>
        <p:nvSpPr>
          <p:cNvPr id="3" name="Date Placeholder 2"/>
          <p:cNvSpPr>
            <a:spLocks noGrp="1"/>
          </p:cNvSpPr>
          <p:nvPr>
            <p:ph type="dt" sz="quarter" idx="1"/>
          </p:nvPr>
        </p:nvSpPr>
        <p:spPr>
          <a:xfrm>
            <a:off x="4008706" y="0"/>
            <a:ext cx="3066733" cy="468471"/>
          </a:xfrm>
          <a:prstGeom prst="rect">
            <a:avLst/>
          </a:prstGeom>
        </p:spPr>
        <p:txBody>
          <a:bodyPr vert="horz" lIns="93959" tIns="46979" rIns="93959" bIns="46979" rtlCol="0"/>
          <a:lstStyle>
            <a:lvl1pPr algn="r">
              <a:defRPr sz="1200"/>
            </a:lvl1pPr>
          </a:lstStyle>
          <a:p>
            <a:fld id="{F118F281-9C1A-42B0-8F94-DA0645FF8B5F}" type="datetimeFigureOut">
              <a:rPr lang="en-US" smtClean="0"/>
              <a:pPr/>
              <a:t>5/1/2012</a:t>
            </a:fld>
            <a:endParaRPr lang="en-US"/>
          </a:p>
        </p:txBody>
      </p:sp>
      <p:sp>
        <p:nvSpPr>
          <p:cNvPr id="4" name="Footer Placeholder 3"/>
          <p:cNvSpPr>
            <a:spLocks noGrp="1"/>
          </p:cNvSpPr>
          <p:nvPr>
            <p:ph type="ftr" sz="quarter" idx="2"/>
          </p:nvPr>
        </p:nvSpPr>
        <p:spPr>
          <a:xfrm>
            <a:off x="1" y="8899329"/>
            <a:ext cx="3066733" cy="468471"/>
          </a:xfrm>
          <a:prstGeom prst="rect">
            <a:avLst/>
          </a:prstGeom>
        </p:spPr>
        <p:txBody>
          <a:bodyPr vert="horz" lIns="93959" tIns="46979" rIns="93959" bIns="46979" rtlCol="0" anchor="b"/>
          <a:lstStyle>
            <a:lvl1pPr algn="l">
              <a:defRPr sz="1200"/>
            </a:lvl1pPr>
          </a:lstStyle>
          <a:p>
            <a:endParaRPr lang="en-US"/>
          </a:p>
        </p:txBody>
      </p:sp>
      <p:sp>
        <p:nvSpPr>
          <p:cNvPr id="5" name="Slide Number Placeholder 4"/>
          <p:cNvSpPr>
            <a:spLocks noGrp="1"/>
          </p:cNvSpPr>
          <p:nvPr>
            <p:ph type="sldNum" sz="quarter" idx="3"/>
          </p:nvPr>
        </p:nvSpPr>
        <p:spPr>
          <a:xfrm>
            <a:off x="4008706" y="8899329"/>
            <a:ext cx="3066733" cy="468471"/>
          </a:xfrm>
          <a:prstGeom prst="rect">
            <a:avLst/>
          </a:prstGeom>
        </p:spPr>
        <p:txBody>
          <a:bodyPr vert="horz" lIns="93959" tIns="46979" rIns="93959" bIns="46979" rtlCol="0" anchor="b"/>
          <a:lstStyle>
            <a:lvl1pPr algn="r">
              <a:defRPr sz="1200"/>
            </a:lvl1pPr>
          </a:lstStyle>
          <a:p>
            <a:fld id="{ACAB7220-0A02-47D9-8D6A-FFBCC619542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8471"/>
          </a:xfrm>
          <a:prstGeom prst="rect">
            <a:avLst/>
          </a:prstGeom>
        </p:spPr>
        <p:txBody>
          <a:bodyPr vert="horz" lIns="93959" tIns="46979" rIns="93959" bIns="46979" rtlCol="0"/>
          <a:lstStyle>
            <a:lvl1pPr algn="l">
              <a:defRPr sz="1200"/>
            </a:lvl1pPr>
          </a:lstStyle>
          <a:p>
            <a:endParaRPr lang="en-US"/>
          </a:p>
        </p:txBody>
      </p:sp>
      <p:sp>
        <p:nvSpPr>
          <p:cNvPr id="3" name="Date Placeholder 2"/>
          <p:cNvSpPr>
            <a:spLocks noGrp="1"/>
          </p:cNvSpPr>
          <p:nvPr>
            <p:ph type="dt" idx="1"/>
          </p:nvPr>
        </p:nvSpPr>
        <p:spPr>
          <a:xfrm>
            <a:off x="4008706" y="0"/>
            <a:ext cx="3066733" cy="468471"/>
          </a:xfrm>
          <a:prstGeom prst="rect">
            <a:avLst/>
          </a:prstGeom>
        </p:spPr>
        <p:txBody>
          <a:bodyPr vert="horz" lIns="93959" tIns="46979" rIns="93959" bIns="46979" rtlCol="0"/>
          <a:lstStyle>
            <a:lvl1pPr algn="r">
              <a:defRPr sz="1200"/>
            </a:lvl1pPr>
          </a:lstStyle>
          <a:p>
            <a:fld id="{12F358B5-E45C-4D27-A121-4EEC167F13C9}" type="datetimeFigureOut">
              <a:rPr lang="en-US" smtClean="0"/>
              <a:pPr/>
              <a:t>5/1/2012</a:t>
            </a:fld>
            <a:endParaRPr lang="en-US"/>
          </a:p>
        </p:txBody>
      </p:sp>
      <p:sp>
        <p:nvSpPr>
          <p:cNvPr id="4" name="Slide Image Placeholder 3"/>
          <p:cNvSpPr>
            <a:spLocks noGrp="1" noRot="1" noChangeAspect="1"/>
          </p:cNvSpPr>
          <p:nvPr>
            <p:ph type="sldImg" idx="2"/>
          </p:nvPr>
        </p:nvSpPr>
        <p:spPr>
          <a:xfrm>
            <a:off x="1196975" y="703263"/>
            <a:ext cx="4683125" cy="3513137"/>
          </a:xfrm>
          <a:prstGeom prst="rect">
            <a:avLst/>
          </a:prstGeom>
          <a:noFill/>
          <a:ln w="12700">
            <a:solidFill>
              <a:prstClr val="black"/>
            </a:solidFill>
          </a:ln>
        </p:spPr>
        <p:txBody>
          <a:bodyPr vert="horz" lIns="93959" tIns="46979" rIns="93959" bIns="46979" rtlCol="0" anchor="ctr"/>
          <a:lstStyle/>
          <a:p>
            <a:endParaRPr lang="en-US"/>
          </a:p>
        </p:txBody>
      </p:sp>
      <p:sp>
        <p:nvSpPr>
          <p:cNvPr id="5" name="Notes Placeholder 4"/>
          <p:cNvSpPr>
            <a:spLocks noGrp="1"/>
          </p:cNvSpPr>
          <p:nvPr>
            <p:ph type="body" sz="quarter" idx="3"/>
          </p:nvPr>
        </p:nvSpPr>
        <p:spPr>
          <a:xfrm>
            <a:off x="707708" y="4450477"/>
            <a:ext cx="5661660" cy="4216241"/>
          </a:xfrm>
          <a:prstGeom prst="rect">
            <a:avLst/>
          </a:prstGeom>
        </p:spPr>
        <p:txBody>
          <a:bodyPr vert="horz" lIns="93959" tIns="46979" rIns="93959" bIns="469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9329"/>
            <a:ext cx="3066733" cy="468471"/>
          </a:xfrm>
          <a:prstGeom prst="rect">
            <a:avLst/>
          </a:prstGeom>
        </p:spPr>
        <p:txBody>
          <a:bodyPr vert="horz" lIns="93959" tIns="46979" rIns="93959" bIns="46979"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899329"/>
            <a:ext cx="3066733" cy="468471"/>
          </a:xfrm>
          <a:prstGeom prst="rect">
            <a:avLst/>
          </a:prstGeom>
        </p:spPr>
        <p:txBody>
          <a:bodyPr vert="horz" lIns="93959" tIns="46979" rIns="93959" bIns="46979" rtlCol="0" anchor="b"/>
          <a:lstStyle>
            <a:lvl1pPr algn="r">
              <a:defRPr sz="1200"/>
            </a:lvl1pPr>
          </a:lstStyle>
          <a:p>
            <a:fld id="{2F003AC3-2FF7-4137-92ED-196D02F69A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74763" y="623888"/>
            <a:ext cx="4687887" cy="3514725"/>
          </a:xfrm>
        </p:spPr>
      </p:sp>
      <p:sp>
        <p:nvSpPr>
          <p:cNvPr id="3" name="Notes Placeholder 2"/>
          <p:cNvSpPr>
            <a:spLocks noGrp="1"/>
          </p:cNvSpPr>
          <p:nvPr>
            <p:ph type="body" idx="1"/>
          </p:nvPr>
        </p:nvSpPr>
        <p:spPr/>
        <p:txBody>
          <a:bodyPr>
            <a:normAutofit/>
          </a:bodyPr>
          <a:lstStyle/>
          <a:p>
            <a:r>
              <a:rPr lang="en-US" dirty="0" smtClean="0"/>
              <a:t>(Preparing for RMEx Conversion)</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2F003AC3-2FF7-4137-92ED-196D02F69A1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7788"/>
            <a:ext cx="4683125" cy="3513137"/>
          </a:xfrm>
        </p:spPr>
      </p:sp>
      <p:sp>
        <p:nvSpPr>
          <p:cNvPr id="3" name="Notes Placeholder 2"/>
          <p:cNvSpPr>
            <a:spLocks noGrp="1"/>
          </p:cNvSpPr>
          <p:nvPr>
            <p:ph type="body" idx="1"/>
          </p:nvPr>
        </p:nvSpPr>
        <p:spPr>
          <a:xfrm>
            <a:off x="157269" y="3669691"/>
            <a:ext cx="6762538" cy="4684713"/>
          </a:xfrm>
        </p:spPr>
        <p:txBody>
          <a:bodyPr>
            <a:normAutofit fontScale="92500" lnSpcReduction="10000"/>
          </a:bodyPr>
          <a:lstStyle/>
          <a:p>
            <a:r>
              <a:rPr lang="en-US" dirty="0" smtClean="0">
                <a:solidFill>
                  <a:srgbClr val="000000"/>
                </a:solidFill>
              </a:rPr>
              <a:t>(Conversion Timeline)</a:t>
            </a:r>
          </a:p>
          <a:p>
            <a:endParaRPr lang="en-US" dirty="0" smtClean="0">
              <a:solidFill>
                <a:srgbClr val="000000"/>
              </a:solidFill>
              <a:cs typeface="Arial" pitchFamily="34" charset="0"/>
            </a:endParaRPr>
          </a:p>
          <a:p>
            <a:r>
              <a:rPr lang="en-US" dirty="0" smtClean="0">
                <a:cs typeface="Arial" pitchFamily="34" charset="0"/>
              </a:rPr>
              <a:t>Information to Provide to Quantrax Prior to Installation</a:t>
            </a:r>
          </a:p>
          <a:p>
            <a:endParaRPr lang="en-US" dirty="0" smtClean="0">
              <a:cs typeface="Arial" pitchFamily="34" charset="0"/>
            </a:endParaRPr>
          </a:p>
          <a:p>
            <a:r>
              <a:rPr lang="en-US" dirty="0" smtClean="0">
                <a:cs typeface="Arial" pitchFamily="34" charset="0"/>
              </a:rPr>
              <a:t>The following overview should give you a better understanding regarding these major areas and what is needed for the conversion. </a:t>
            </a:r>
          </a:p>
          <a:p>
            <a:endParaRPr lang="en-US" dirty="0" smtClean="0">
              <a:cs typeface="Arial" pitchFamily="34" charset="0"/>
            </a:endParaRPr>
          </a:p>
          <a:p>
            <a:r>
              <a:rPr lang="en-US" dirty="0" smtClean="0">
                <a:cs typeface="Arial" pitchFamily="34" charset="0"/>
              </a:rPr>
              <a:t>Before starting the installation plan for RMEx, you will need to provide Quantrax with several items of information. This will help us in evaluating your current system set-up and help us understand the level of custom programming needed, before you convert to RMEx. These items relate to areas regarding the conversion of your data, interfaces to other products, e.g. credit reporting or a predictive dialer, custom programming currently in place and the format of your letters.   You will need to provide a detailed list with this type of information.</a:t>
            </a:r>
          </a:p>
          <a:p>
            <a:endParaRPr lang="en-US" dirty="0" smtClean="0">
              <a:cs typeface="Arial" pitchFamily="34" charset="0"/>
            </a:endParaRPr>
          </a:p>
          <a:p>
            <a:r>
              <a:rPr lang="en-US" dirty="0" smtClean="0">
                <a:cs typeface="Arial" pitchFamily="34" charset="0"/>
              </a:rPr>
              <a:t>For instance, if you send a letter file to a third party vendor, do you send one daily file or multiple files? In addition, are all your letters submitted to the vendor? Do you have letters you print in-house? We need all the details regarding each item so we can assist you with the set up.</a:t>
            </a:r>
          </a:p>
          <a:p>
            <a:endParaRPr lang="en-US" dirty="0" smtClean="0">
              <a:cs typeface="Arial" pitchFamily="34" charset="0"/>
            </a:endParaRPr>
          </a:p>
          <a:p>
            <a:r>
              <a:rPr lang="en-US" dirty="0" smtClean="0">
                <a:cs typeface="Arial" pitchFamily="34" charset="0"/>
              </a:rPr>
              <a:t>For instance:</a:t>
            </a:r>
          </a:p>
          <a:p>
            <a:endParaRPr lang="en-US" dirty="0" smtClean="0">
              <a:cs typeface="Arial" pitchFamily="34" charset="0"/>
            </a:endParaRPr>
          </a:p>
          <a:p>
            <a:r>
              <a:rPr lang="en-US" dirty="0" smtClean="0">
                <a:cs typeface="Arial" pitchFamily="34" charset="0"/>
              </a:rPr>
              <a:t>• If you are currently automated, you will need to supply record layouts for the information stored on your present system. This will include file descriptions and descriptions of fields within those files.  (Field descriptions should be accompanied by starting and ending positions for fields within the file)</a:t>
            </a:r>
          </a:p>
          <a:p>
            <a:endParaRPr lang="en-US" dirty="0" smtClean="0">
              <a:cs typeface="Arial" pitchFamily="34" charset="0"/>
            </a:endParaRPr>
          </a:p>
          <a:p>
            <a:r>
              <a:rPr lang="en-US" dirty="0" smtClean="0">
                <a:cs typeface="Arial" pitchFamily="34" charset="0"/>
              </a:rPr>
              <a:t>• A sample of live data will be required. Approximately 200-400 accounts are needed along with their corresponding notes and payments. Client, collector and statistical information are also required.</a:t>
            </a:r>
          </a:p>
          <a:p>
            <a:endParaRPr lang="en-US" dirty="0" smtClean="0">
              <a:cs typeface="Arial" pitchFamily="34" charset="0"/>
            </a:endParaRPr>
          </a:p>
          <a:p>
            <a:r>
              <a:rPr lang="en-US" dirty="0" smtClean="0">
                <a:cs typeface="Arial" pitchFamily="34" charset="0"/>
              </a:rPr>
              <a:t>IMPORTANT NOTE: We must have approximately 10,000 records for actually running and testing the conversion. We will notify you when we are ready for this file.</a:t>
            </a:r>
          </a:p>
          <a:p>
            <a:endParaRPr lang="en-US" dirty="0" smtClean="0">
              <a:cs typeface="Arial" pitchFamily="34" charset="0"/>
            </a:endParaRPr>
          </a:p>
        </p:txBody>
      </p:sp>
      <p:sp>
        <p:nvSpPr>
          <p:cNvPr id="4" name="Slide Number Placeholder 3"/>
          <p:cNvSpPr>
            <a:spLocks noGrp="1"/>
          </p:cNvSpPr>
          <p:nvPr>
            <p:ph type="sldNum" sz="quarter" idx="10"/>
          </p:nvPr>
        </p:nvSpPr>
        <p:spPr/>
        <p:txBody>
          <a:bodyPr/>
          <a:lstStyle/>
          <a:p>
            <a:fld id="{2F003AC3-2FF7-4137-92ED-196D02F69A1A}"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7788"/>
            <a:ext cx="4683125" cy="3513137"/>
          </a:xfrm>
        </p:spPr>
      </p:sp>
      <p:sp>
        <p:nvSpPr>
          <p:cNvPr id="3" name="Notes Placeholder 2"/>
          <p:cNvSpPr>
            <a:spLocks noGrp="1"/>
          </p:cNvSpPr>
          <p:nvPr>
            <p:ph type="body" idx="1"/>
          </p:nvPr>
        </p:nvSpPr>
        <p:spPr>
          <a:xfrm>
            <a:off x="157269" y="3669691"/>
            <a:ext cx="6762538" cy="4684713"/>
          </a:xfrm>
        </p:spPr>
        <p:txBody>
          <a:bodyPr>
            <a:normAutofit/>
          </a:bodyPr>
          <a:lstStyle/>
          <a:p>
            <a:r>
              <a:rPr lang="en-US" dirty="0" smtClean="0">
                <a:solidFill>
                  <a:srgbClr val="000000"/>
                </a:solidFill>
              </a:rPr>
              <a:t>(Conversion Timeline)</a:t>
            </a:r>
          </a:p>
          <a:p>
            <a:endParaRPr lang="en-US" dirty="0" smtClean="0">
              <a:solidFill>
                <a:srgbClr val="000000"/>
              </a:solidFill>
              <a:cs typeface="Arial" pitchFamily="34" charset="0"/>
            </a:endParaRPr>
          </a:p>
          <a:p>
            <a:endParaRPr lang="en-US" dirty="0" smtClean="0">
              <a:cs typeface="Arial" pitchFamily="34" charset="0"/>
            </a:endParaRPr>
          </a:p>
          <a:p>
            <a:r>
              <a:rPr lang="en-US" dirty="0" smtClean="0">
                <a:cs typeface="Arial" pitchFamily="34" charset="0"/>
              </a:rPr>
              <a:t>The average time for preparing to convert to RMEx is about 60 – 90 days from the time your iSeries is installed.  This time period may vary depending upon the availability of your staff and the complexity of your existing procedures. During the different phases of the installation, you will have access to our personnel. We will come out to your location for a "Management Training" session, and will also be available to assist you on the telephone. </a:t>
            </a:r>
          </a:p>
          <a:p>
            <a:endParaRPr lang="en-US" dirty="0" smtClean="0">
              <a:cs typeface="Arial" pitchFamily="34" charset="0"/>
            </a:endParaRPr>
          </a:p>
          <a:p>
            <a:r>
              <a:rPr lang="en-US" dirty="0" smtClean="0">
                <a:cs typeface="Arial" pitchFamily="34" charset="0"/>
              </a:rPr>
              <a:t>Using the information obtained during the introductory training and emphasize a careful review of your daily operations should be carried out by the key individuals in your organization. These procedures should be documented and shared with key people at Quantrax. This step can be done after management training has been completed.</a:t>
            </a:r>
          </a:p>
          <a:p>
            <a:endParaRPr lang="en-US" dirty="0" smtClean="0">
              <a:cs typeface="Arial" pitchFamily="34" charset="0"/>
            </a:endParaRPr>
          </a:p>
          <a:p>
            <a:r>
              <a:rPr lang="en-US" dirty="0" smtClean="0">
                <a:cs typeface="Arial" pitchFamily="34" charset="0"/>
              </a:rPr>
              <a:t>Before setting up the knowledge-base, it is imperative that time be spent to develop a plan as to how RMEx can best be used to manage your business. Utilizing the knowledge gained in this document, the management team should be ready to plan how the business is to run and prepare for setting up the knowledge-base. A well thought out plan will help you to set up a system that has the potential to consistently provide high standards and compensate for human inadequacies. We suggest that you not be limited by what you currently do, when you try to determine how RMEx will be used within your organization. You should use your experience to consider things you have never been able to do, in addition to improving on current procedures.</a:t>
            </a:r>
          </a:p>
          <a:p>
            <a:endParaRPr lang="en-US" dirty="0" smtClean="0">
              <a:cs typeface="Arial" pitchFamily="34" charset="0"/>
            </a:endParaRPr>
          </a:p>
        </p:txBody>
      </p:sp>
      <p:sp>
        <p:nvSpPr>
          <p:cNvPr id="4" name="Slide Number Placeholder 3"/>
          <p:cNvSpPr>
            <a:spLocks noGrp="1"/>
          </p:cNvSpPr>
          <p:nvPr>
            <p:ph type="sldNum" sz="quarter" idx="10"/>
          </p:nvPr>
        </p:nvSpPr>
        <p:spPr/>
        <p:txBody>
          <a:bodyPr/>
          <a:lstStyle/>
          <a:p>
            <a:fld id="{2F003AC3-2FF7-4137-92ED-196D02F69A1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smtClean="0"/>
              <a:t>(Review of the RMEX Conversion  - Phased Approach)</a:t>
            </a:r>
          </a:p>
          <a:p>
            <a:endParaRPr lang="en-US" dirty="0" smtClean="0"/>
          </a:p>
        </p:txBody>
      </p:sp>
      <p:sp>
        <p:nvSpPr>
          <p:cNvPr id="4" name="Slide Number Placeholder 3"/>
          <p:cNvSpPr>
            <a:spLocks noGrp="1"/>
          </p:cNvSpPr>
          <p:nvPr>
            <p:ph type="sldNum" sz="quarter" idx="10"/>
          </p:nvPr>
        </p:nvSpPr>
        <p:spPr/>
        <p:txBody>
          <a:bodyPr/>
          <a:lstStyle/>
          <a:p>
            <a:fld id="{2F003AC3-2FF7-4137-92ED-196D02F69A1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7788"/>
            <a:ext cx="4683125" cy="3513137"/>
          </a:xfrm>
        </p:spPr>
      </p:sp>
      <p:sp>
        <p:nvSpPr>
          <p:cNvPr id="3" name="Notes Placeholder 2"/>
          <p:cNvSpPr>
            <a:spLocks noGrp="1"/>
          </p:cNvSpPr>
          <p:nvPr>
            <p:ph type="body" idx="1"/>
          </p:nvPr>
        </p:nvSpPr>
        <p:spPr>
          <a:xfrm>
            <a:off x="157269" y="3669691"/>
            <a:ext cx="6762538" cy="4684713"/>
          </a:xfrm>
        </p:spPr>
        <p:txBody>
          <a:bodyPr>
            <a:normAutofit fontScale="92500" lnSpcReduction="10000"/>
          </a:bodyPr>
          <a:lstStyle/>
          <a:p>
            <a:r>
              <a:rPr lang="en-US" dirty="0" smtClean="0">
                <a:solidFill>
                  <a:srgbClr val="000000"/>
                </a:solidFill>
              </a:rPr>
              <a:t>(Conversion Timeline)</a:t>
            </a:r>
          </a:p>
          <a:p>
            <a:endParaRPr lang="en-US" dirty="0" smtClean="0">
              <a:solidFill>
                <a:srgbClr val="000000"/>
              </a:solidFill>
              <a:cs typeface="Arial" pitchFamily="34" charset="0"/>
            </a:endParaRPr>
          </a:p>
          <a:p>
            <a:r>
              <a:rPr lang="en-US" dirty="0" smtClean="0">
                <a:cs typeface="Arial" pitchFamily="34" charset="0"/>
              </a:rPr>
              <a:t>Information to Provide to Quantrax Prior to Installation</a:t>
            </a:r>
          </a:p>
          <a:p>
            <a:endParaRPr lang="en-US" dirty="0" smtClean="0">
              <a:cs typeface="Arial" pitchFamily="34" charset="0"/>
            </a:endParaRPr>
          </a:p>
          <a:p>
            <a:r>
              <a:rPr lang="en-US" dirty="0" smtClean="0">
                <a:cs typeface="Arial" pitchFamily="34" charset="0"/>
              </a:rPr>
              <a:t>The following overview should give you a better understanding regarding these major areas and what is needed for the conversion. </a:t>
            </a:r>
          </a:p>
          <a:p>
            <a:endParaRPr lang="en-US" dirty="0" smtClean="0">
              <a:cs typeface="Arial" pitchFamily="34" charset="0"/>
            </a:endParaRPr>
          </a:p>
          <a:p>
            <a:r>
              <a:rPr lang="en-US" dirty="0" smtClean="0">
                <a:cs typeface="Arial" pitchFamily="34" charset="0"/>
              </a:rPr>
              <a:t>Before starting the installation plan for RMEx, you will need to provide Quantrax with several items of information. This will help us in evaluating your current system set-up and help us understand the level of custom programming needed, before you convert to RMEx. These items relate to areas regarding the conversion of your data, interfaces to other products, e.g. credit reporting or a predictive dialer, custom programming currently in place and the format of your letters.   You will need to provide a detailed list with this type of information.</a:t>
            </a:r>
          </a:p>
          <a:p>
            <a:endParaRPr lang="en-US" dirty="0" smtClean="0">
              <a:cs typeface="Arial" pitchFamily="34" charset="0"/>
            </a:endParaRPr>
          </a:p>
          <a:p>
            <a:r>
              <a:rPr lang="en-US" dirty="0" smtClean="0">
                <a:cs typeface="Arial" pitchFamily="34" charset="0"/>
              </a:rPr>
              <a:t>For instance, if you send a letter file to a third party vendor, do you send one daily file or multiple files? In addition, are all your letters submitted to the vendor? Do you have letters you print in-house? We need all the details regarding each item so we can assist you with the set up.</a:t>
            </a:r>
          </a:p>
          <a:p>
            <a:endParaRPr lang="en-US" dirty="0" smtClean="0">
              <a:cs typeface="Arial" pitchFamily="34" charset="0"/>
            </a:endParaRPr>
          </a:p>
          <a:p>
            <a:r>
              <a:rPr lang="en-US" dirty="0" smtClean="0">
                <a:cs typeface="Arial" pitchFamily="34" charset="0"/>
              </a:rPr>
              <a:t>For instance:</a:t>
            </a:r>
          </a:p>
          <a:p>
            <a:endParaRPr lang="en-US" dirty="0" smtClean="0">
              <a:cs typeface="Arial" pitchFamily="34" charset="0"/>
            </a:endParaRPr>
          </a:p>
          <a:p>
            <a:r>
              <a:rPr lang="en-US" dirty="0" smtClean="0">
                <a:cs typeface="Arial" pitchFamily="34" charset="0"/>
              </a:rPr>
              <a:t>• If you are currently automated, you will need to supply record layouts for the information stored on your present system. This will include file descriptions and descriptions of fields within those files.  (Field descriptions should be accompanied by starting and ending positions for fields within the file)</a:t>
            </a:r>
          </a:p>
          <a:p>
            <a:endParaRPr lang="en-US" dirty="0" smtClean="0">
              <a:cs typeface="Arial" pitchFamily="34" charset="0"/>
            </a:endParaRPr>
          </a:p>
          <a:p>
            <a:r>
              <a:rPr lang="en-US" dirty="0" smtClean="0">
                <a:cs typeface="Arial" pitchFamily="34" charset="0"/>
              </a:rPr>
              <a:t>• A sample of live data will be required. Approximately 200-400 accounts are needed along with their corresponding notes and payments. Client, collector and statistical information are also required.</a:t>
            </a:r>
          </a:p>
          <a:p>
            <a:endParaRPr lang="en-US" dirty="0" smtClean="0">
              <a:cs typeface="Arial" pitchFamily="34" charset="0"/>
            </a:endParaRPr>
          </a:p>
          <a:p>
            <a:r>
              <a:rPr lang="en-US" dirty="0" smtClean="0">
                <a:cs typeface="Arial" pitchFamily="34" charset="0"/>
              </a:rPr>
              <a:t>IMPORTANT NOTE: We must have approximately 10,000 records for actually running and testing the conversion. We will notify you when we are ready for this file.</a:t>
            </a:r>
          </a:p>
          <a:p>
            <a:endParaRPr lang="en-US" dirty="0" smtClean="0">
              <a:cs typeface="Arial" pitchFamily="34" charset="0"/>
            </a:endParaRPr>
          </a:p>
        </p:txBody>
      </p:sp>
      <p:sp>
        <p:nvSpPr>
          <p:cNvPr id="4" name="Slide Number Placeholder 3"/>
          <p:cNvSpPr>
            <a:spLocks noGrp="1"/>
          </p:cNvSpPr>
          <p:nvPr>
            <p:ph type="sldNum" sz="quarter" idx="10"/>
          </p:nvPr>
        </p:nvSpPr>
        <p:spPr/>
        <p:txBody>
          <a:bodyPr/>
          <a:lstStyle/>
          <a:p>
            <a:fld id="{2F003AC3-2FF7-4137-92ED-196D02F69A1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7788"/>
            <a:ext cx="4683125" cy="3513137"/>
          </a:xfrm>
        </p:spPr>
      </p:sp>
      <p:sp>
        <p:nvSpPr>
          <p:cNvPr id="3" name="Notes Placeholder 2"/>
          <p:cNvSpPr>
            <a:spLocks noGrp="1"/>
          </p:cNvSpPr>
          <p:nvPr>
            <p:ph type="body" idx="1"/>
          </p:nvPr>
        </p:nvSpPr>
        <p:spPr>
          <a:xfrm>
            <a:off x="157269" y="3669691"/>
            <a:ext cx="6762538" cy="4684713"/>
          </a:xfrm>
        </p:spPr>
        <p:txBody>
          <a:bodyPr>
            <a:normAutofit fontScale="92500" lnSpcReduction="10000"/>
          </a:bodyPr>
          <a:lstStyle/>
          <a:p>
            <a:r>
              <a:rPr lang="en-US" dirty="0" smtClean="0">
                <a:solidFill>
                  <a:srgbClr val="000000"/>
                </a:solidFill>
              </a:rPr>
              <a:t>(Conversion Timeline)</a:t>
            </a:r>
          </a:p>
          <a:p>
            <a:endParaRPr lang="en-US" dirty="0" smtClean="0">
              <a:solidFill>
                <a:srgbClr val="000000"/>
              </a:solidFill>
              <a:cs typeface="Arial" pitchFamily="34" charset="0"/>
            </a:endParaRPr>
          </a:p>
          <a:p>
            <a:r>
              <a:rPr lang="en-US" dirty="0" smtClean="0">
                <a:cs typeface="Arial" pitchFamily="34" charset="0"/>
              </a:rPr>
              <a:t>Information to Provide to Quantrax Prior to Installation</a:t>
            </a:r>
          </a:p>
          <a:p>
            <a:endParaRPr lang="en-US" dirty="0" smtClean="0">
              <a:cs typeface="Arial" pitchFamily="34" charset="0"/>
            </a:endParaRPr>
          </a:p>
          <a:p>
            <a:r>
              <a:rPr lang="en-US" dirty="0" smtClean="0">
                <a:cs typeface="Arial" pitchFamily="34" charset="0"/>
              </a:rPr>
              <a:t>The following overview should give you a better understanding regarding these major areas and what is needed for the conversion. </a:t>
            </a:r>
          </a:p>
          <a:p>
            <a:endParaRPr lang="en-US" dirty="0" smtClean="0">
              <a:cs typeface="Arial" pitchFamily="34" charset="0"/>
            </a:endParaRPr>
          </a:p>
          <a:p>
            <a:r>
              <a:rPr lang="en-US" dirty="0" smtClean="0">
                <a:cs typeface="Arial" pitchFamily="34" charset="0"/>
              </a:rPr>
              <a:t>Before starting the installation plan for RMEx, you will need to provide Quantrax with several items of information. This will help us in evaluating your current system set-up and help us understand the level of custom programming needed, before you convert to RMEx. These items relate to areas regarding the conversion of your data, interfaces to other products, e.g. credit reporting or a predictive dialer, custom programming currently in place and the format of your letters.   You will need to provide a detailed list with this type of information.</a:t>
            </a:r>
          </a:p>
          <a:p>
            <a:endParaRPr lang="en-US" dirty="0" smtClean="0">
              <a:cs typeface="Arial" pitchFamily="34" charset="0"/>
            </a:endParaRPr>
          </a:p>
          <a:p>
            <a:r>
              <a:rPr lang="en-US" dirty="0" smtClean="0">
                <a:cs typeface="Arial" pitchFamily="34" charset="0"/>
              </a:rPr>
              <a:t>For instance, if you send a letter file to a third party vendor, do you send one daily file or multiple files? In addition, are all your letters submitted to the vendor? Do you have letters you print in-house? We need all the details regarding each item so we can assist you with the set up.</a:t>
            </a:r>
          </a:p>
          <a:p>
            <a:endParaRPr lang="en-US" dirty="0" smtClean="0">
              <a:cs typeface="Arial" pitchFamily="34" charset="0"/>
            </a:endParaRPr>
          </a:p>
          <a:p>
            <a:r>
              <a:rPr lang="en-US" dirty="0" smtClean="0">
                <a:cs typeface="Arial" pitchFamily="34" charset="0"/>
              </a:rPr>
              <a:t>For instance:</a:t>
            </a:r>
          </a:p>
          <a:p>
            <a:endParaRPr lang="en-US" dirty="0" smtClean="0">
              <a:cs typeface="Arial" pitchFamily="34" charset="0"/>
            </a:endParaRPr>
          </a:p>
          <a:p>
            <a:r>
              <a:rPr lang="en-US" dirty="0" smtClean="0">
                <a:cs typeface="Arial" pitchFamily="34" charset="0"/>
              </a:rPr>
              <a:t>• If you are currently automated, you will need to supply record layouts for the information stored on your present system. This will include file descriptions and descriptions of fields within those files.  (Field descriptions should be accompanied by starting and ending positions for fields within the file)</a:t>
            </a:r>
          </a:p>
          <a:p>
            <a:endParaRPr lang="en-US" dirty="0" smtClean="0">
              <a:cs typeface="Arial" pitchFamily="34" charset="0"/>
            </a:endParaRPr>
          </a:p>
          <a:p>
            <a:r>
              <a:rPr lang="en-US" dirty="0" smtClean="0">
                <a:cs typeface="Arial" pitchFamily="34" charset="0"/>
              </a:rPr>
              <a:t>• A sample of live data will be required. Approximately 200-400 accounts are needed along with their corresponding notes and payments. Client, collector and statistical information are also required.</a:t>
            </a:r>
          </a:p>
          <a:p>
            <a:endParaRPr lang="en-US" dirty="0" smtClean="0">
              <a:cs typeface="Arial" pitchFamily="34" charset="0"/>
            </a:endParaRPr>
          </a:p>
          <a:p>
            <a:r>
              <a:rPr lang="en-US" dirty="0" smtClean="0">
                <a:cs typeface="Arial" pitchFamily="34" charset="0"/>
              </a:rPr>
              <a:t>IMPORTANT NOTE: We must have approximately 10,000 records for actually running and testing the conversion. We will notify you when we are ready for this file.</a:t>
            </a:r>
          </a:p>
          <a:p>
            <a:endParaRPr lang="en-US" dirty="0" smtClean="0">
              <a:cs typeface="Arial" pitchFamily="34" charset="0"/>
            </a:endParaRPr>
          </a:p>
        </p:txBody>
      </p:sp>
      <p:sp>
        <p:nvSpPr>
          <p:cNvPr id="4" name="Slide Number Placeholder 3"/>
          <p:cNvSpPr>
            <a:spLocks noGrp="1"/>
          </p:cNvSpPr>
          <p:nvPr>
            <p:ph type="sldNum" sz="quarter" idx="10"/>
          </p:nvPr>
        </p:nvSpPr>
        <p:spPr/>
        <p:txBody>
          <a:bodyPr/>
          <a:lstStyle/>
          <a:p>
            <a:fld id="{2F003AC3-2FF7-4137-92ED-196D02F69A1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7788"/>
            <a:ext cx="4683125" cy="3513137"/>
          </a:xfrm>
        </p:spPr>
      </p:sp>
      <p:sp>
        <p:nvSpPr>
          <p:cNvPr id="3" name="Notes Placeholder 2"/>
          <p:cNvSpPr>
            <a:spLocks noGrp="1"/>
          </p:cNvSpPr>
          <p:nvPr>
            <p:ph type="body" idx="1"/>
          </p:nvPr>
        </p:nvSpPr>
        <p:spPr>
          <a:xfrm>
            <a:off x="157269" y="3669691"/>
            <a:ext cx="6762538" cy="4684713"/>
          </a:xfrm>
        </p:spPr>
        <p:txBody>
          <a:bodyPr>
            <a:normAutofit fontScale="92500" lnSpcReduction="10000"/>
          </a:bodyPr>
          <a:lstStyle/>
          <a:p>
            <a:r>
              <a:rPr lang="en-US" dirty="0" smtClean="0">
                <a:solidFill>
                  <a:srgbClr val="000000"/>
                </a:solidFill>
              </a:rPr>
              <a:t>(Conversion Timeline)</a:t>
            </a:r>
          </a:p>
          <a:p>
            <a:endParaRPr lang="en-US" dirty="0" smtClean="0">
              <a:solidFill>
                <a:srgbClr val="000000"/>
              </a:solidFill>
              <a:cs typeface="Arial" pitchFamily="34" charset="0"/>
            </a:endParaRPr>
          </a:p>
          <a:p>
            <a:r>
              <a:rPr lang="en-US" dirty="0" smtClean="0">
                <a:cs typeface="Arial" pitchFamily="34" charset="0"/>
              </a:rPr>
              <a:t>Information to Provide to Quantrax Prior to Installation</a:t>
            </a:r>
          </a:p>
          <a:p>
            <a:endParaRPr lang="en-US" dirty="0" smtClean="0">
              <a:cs typeface="Arial" pitchFamily="34" charset="0"/>
            </a:endParaRPr>
          </a:p>
          <a:p>
            <a:r>
              <a:rPr lang="en-US" dirty="0" smtClean="0">
                <a:cs typeface="Arial" pitchFamily="34" charset="0"/>
              </a:rPr>
              <a:t>The following overview should give you a better understanding regarding these major areas and what is needed for the conversion. </a:t>
            </a:r>
          </a:p>
          <a:p>
            <a:endParaRPr lang="en-US" dirty="0" smtClean="0">
              <a:cs typeface="Arial" pitchFamily="34" charset="0"/>
            </a:endParaRPr>
          </a:p>
          <a:p>
            <a:r>
              <a:rPr lang="en-US" dirty="0" smtClean="0">
                <a:cs typeface="Arial" pitchFamily="34" charset="0"/>
              </a:rPr>
              <a:t>Before starting the installation plan for RMEx, you will need to provide Quantrax with several items of information. This will help us in evaluating your current system set-up and help us understand the level of custom programming needed, before you convert to RMEx. These items relate to areas regarding the conversion of your data, interfaces to other products, e.g. credit reporting or a predictive dialer, custom programming currently in place and the format of your letters.   You will need to provide a detailed list with this type of information.</a:t>
            </a:r>
          </a:p>
          <a:p>
            <a:endParaRPr lang="en-US" dirty="0" smtClean="0">
              <a:cs typeface="Arial" pitchFamily="34" charset="0"/>
            </a:endParaRPr>
          </a:p>
          <a:p>
            <a:r>
              <a:rPr lang="en-US" dirty="0" smtClean="0">
                <a:cs typeface="Arial" pitchFamily="34" charset="0"/>
              </a:rPr>
              <a:t>For instance, if you send a letter file to a third party vendor, do you send one daily file or multiple files? In addition, are all your letters submitted to the vendor? Do you have letters you print in-house? We need all the details regarding each item so we can assist you with the set up.</a:t>
            </a:r>
          </a:p>
          <a:p>
            <a:endParaRPr lang="en-US" dirty="0" smtClean="0">
              <a:cs typeface="Arial" pitchFamily="34" charset="0"/>
            </a:endParaRPr>
          </a:p>
          <a:p>
            <a:r>
              <a:rPr lang="en-US" dirty="0" smtClean="0">
                <a:cs typeface="Arial" pitchFamily="34" charset="0"/>
              </a:rPr>
              <a:t>For instance:</a:t>
            </a:r>
          </a:p>
          <a:p>
            <a:endParaRPr lang="en-US" dirty="0" smtClean="0">
              <a:cs typeface="Arial" pitchFamily="34" charset="0"/>
            </a:endParaRPr>
          </a:p>
          <a:p>
            <a:r>
              <a:rPr lang="en-US" dirty="0" smtClean="0">
                <a:cs typeface="Arial" pitchFamily="34" charset="0"/>
              </a:rPr>
              <a:t>• If you are currently automated, you will need to supply record layouts for the information stored on your present system. This will include file descriptions and descriptions of fields within those files.  (Field descriptions should be accompanied by starting and ending positions for fields within the file)</a:t>
            </a:r>
          </a:p>
          <a:p>
            <a:endParaRPr lang="en-US" dirty="0" smtClean="0">
              <a:cs typeface="Arial" pitchFamily="34" charset="0"/>
            </a:endParaRPr>
          </a:p>
          <a:p>
            <a:r>
              <a:rPr lang="en-US" dirty="0" smtClean="0">
                <a:cs typeface="Arial" pitchFamily="34" charset="0"/>
              </a:rPr>
              <a:t>• A sample of live data will be required. Approximately 200-400 accounts are needed along with their corresponding notes and payments. Client, collector and statistical information are also required.</a:t>
            </a:r>
          </a:p>
          <a:p>
            <a:endParaRPr lang="en-US" dirty="0" smtClean="0">
              <a:cs typeface="Arial" pitchFamily="34" charset="0"/>
            </a:endParaRPr>
          </a:p>
          <a:p>
            <a:r>
              <a:rPr lang="en-US" dirty="0" smtClean="0">
                <a:cs typeface="Arial" pitchFamily="34" charset="0"/>
              </a:rPr>
              <a:t>IMPORTANT NOTE: We must have approximately 10,000 records for actually running and testing the conversion. We will notify you when we are ready for this file.</a:t>
            </a:r>
          </a:p>
          <a:p>
            <a:endParaRPr lang="en-US" dirty="0" smtClean="0">
              <a:cs typeface="Arial" pitchFamily="34" charset="0"/>
            </a:endParaRPr>
          </a:p>
        </p:txBody>
      </p:sp>
      <p:sp>
        <p:nvSpPr>
          <p:cNvPr id="4" name="Slide Number Placeholder 3"/>
          <p:cNvSpPr>
            <a:spLocks noGrp="1"/>
          </p:cNvSpPr>
          <p:nvPr>
            <p:ph type="sldNum" sz="quarter" idx="10"/>
          </p:nvPr>
        </p:nvSpPr>
        <p:spPr/>
        <p:txBody>
          <a:bodyPr/>
          <a:lstStyle/>
          <a:p>
            <a:fld id="{2F003AC3-2FF7-4137-92ED-196D02F69A1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7788"/>
            <a:ext cx="4683125" cy="3513137"/>
          </a:xfrm>
        </p:spPr>
      </p:sp>
      <p:sp>
        <p:nvSpPr>
          <p:cNvPr id="3" name="Notes Placeholder 2"/>
          <p:cNvSpPr>
            <a:spLocks noGrp="1"/>
          </p:cNvSpPr>
          <p:nvPr>
            <p:ph type="body" idx="1"/>
          </p:nvPr>
        </p:nvSpPr>
        <p:spPr>
          <a:xfrm>
            <a:off x="157269" y="3669691"/>
            <a:ext cx="6762538" cy="4684713"/>
          </a:xfrm>
        </p:spPr>
        <p:txBody>
          <a:bodyPr>
            <a:normAutofit fontScale="92500" lnSpcReduction="10000"/>
          </a:bodyPr>
          <a:lstStyle/>
          <a:p>
            <a:r>
              <a:rPr lang="en-US" dirty="0" smtClean="0">
                <a:solidFill>
                  <a:srgbClr val="000000"/>
                </a:solidFill>
              </a:rPr>
              <a:t>(Conversion Timeline)</a:t>
            </a:r>
          </a:p>
          <a:p>
            <a:endParaRPr lang="en-US" dirty="0" smtClean="0">
              <a:solidFill>
                <a:srgbClr val="000000"/>
              </a:solidFill>
              <a:cs typeface="Arial" pitchFamily="34" charset="0"/>
            </a:endParaRPr>
          </a:p>
          <a:p>
            <a:r>
              <a:rPr lang="en-US" dirty="0" smtClean="0">
                <a:cs typeface="Arial" pitchFamily="34" charset="0"/>
              </a:rPr>
              <a:t>Information to Provide to Quantrax Prior to Installation</a:t>
            </a:r>
          </a:p>
          <a:p>
            <a:endParaRPr lang="en-US" dirty="0" smtClean="0">
              <a:cs typeface="Arial" pitchFamily="34" charset="0"/>
            </a:endParaRPr>
          </a:p>
          <a:p>
            <a:r>
              <a:rPr lang="en-US" dirty="0" smtClean="0">
                <a:cs typeface="Arial" pitchFamily="34" charset="0"/>
              </a:rPr>
              <a:t>The following overview should give you a better understanding regarding these major areas and what is needed for the conversion. </a:t>
            </a:r>
          </a:p>
          <a:p>
            <a:endParaRPr lang="en-US" dirty="0" smtClean="0">
              <a:cs typeface="Arial" pitchFamily="34" charset="0"/>
            </a:endParaRPr>
          </a:p>
          <a:p>
            <a:r>
              <a:rPr lang="en-US" dirty="0" smtClean="0">
                <a:cs typeface="Arial" pitchFamily="34" charset="0"/>
              </a:rPr>
              <a:t>Before starting the installation plan for RMEx, you will need to provide Quantrax with several items of information. This will help us in evaluating your current system set-up and help us understand the level of custom programming needed, before you convert to RMEx. These items relate to areas regarding the conversion of your data, interfaces to other products, e.g. credit reporting or a predictive dialer, custom programming currently in place and the format of your letters.   You will need to provide a detailed list with this type of information.</a:t>
            </a:r>
          </a:p>
          <a:p>
            <a:endParaRPr lang="en-US" dirty="0" smtClean="0">
              <a:cs typeface="Arial" pitchFamily="34" charset="0"/>
            </a:endParaRPr>
          </a:p>
          <a:p>
            <a:r>
              <a:rPr lang="en-US" dirty="0" smtClean="0">
                <a:cs typeface="Arial" pitchFamily="34" charset="0"/>
              </a:rPr>
              <a:t>For instance, if you send a letter file to a third party vendor, do you send one daily file or multiple files? In addition, are all your letters submitted to the vendor? Do you have letters you print in-house? We need all the details regarding each item so we can assist you with the set up.</a:t>
            </a:r>
          </a:p>
          <a:p>
            <a:endParaRPr lang="en-US" dirty="0" smtClean="0">
              <a:cs typeface="Arial" pitchFamily="34" charset="0"/>
            </a:endParaRPr>
          </a:p>
          <a:p>
            <a:r>
              <a:rPr lang="en-US" dirty="0" smtClean="0">
                <a:cs typeface="Arial" pitchFamily="34" charset="0"/>
              </a:rPr>
              <a:t>For instance:</a:t>
            </a:r>
          </a:p>
          <a:p>
            <a:endParaRPr lang="en-US" dirty="0" smtClean="0">
              <a:cs typeface="Arial" pitchFamily="34" charset="0"/>
            </a:endParaRPr>
          </a:p>
          <a:p>
            <a:r>
              <a:rPr lang="en-US" dirty="0" smtClean="0">
                <a:cs typeface="Arial" pitchFamily="34" charset="0"/>
              </a:rPr>
              <a:t>• If you are currently automated, you will need to supply record layouts for the information stored on your present system. This will include file descriptions and descriptions of fields within those files.  (Field descriptions should be accompanied by starting and ending positions for fields within the file)</a:t>
            </a:r>
          </a:p>
          <a:p>
            <a:endParaRPr lang="en-US" dirty="0" smtClean="0">
              <a:cs typeface="Arial" pitchFamily="34" charset="0"/>
            </a:endParaRPr>
          </a:p>
          <a:p>
            <a:r>
              <a:rPr lang="en-US" dirty="0" smtClean="0">
                <a:cs typeface="Arial" pitchFamily="34" charset="0"/>
              </a:rPr>
              <a:t>• A sample of live data will be required. Approximately 200-400 accounts are needed along with their corresponding notes and payments. Client, collector and statistical information are also required.</a:t>
            </a:r>
          </a:p>
          <a:p>
            <a:endParaRPr lang="en-US" dirty="0" smtClean="0">
              <a:cs typeface="Arial" pitchFamily="34" charset="0"/>
            </a:endParaRPr>
          </a:p>
          <a:p>
            <a:r>
              <a:rPr lang="en-US" dirty="0" smtClean="0">
                <a:cs typeface="Arial" pitchFamily="34" charset="0"/>
              </a:rPr>
              <a:t>IMPORTANT NOTE: We must have approximately 10,000 records for actually running and testing the conversion. We will notify you when we are ready for this file.</a:t>
            </a:r>
          </a:p>
          <a:p>
            <a:endParaRPr lang="en-US" dirty="0" smtClean="0">
              <a:cs typeface="Arial" pitchFamily="34" charset="0"/>
            </a:endParaRPr>
          </a:p>
        </p:txBody>
      </p:sp>
      <p:sp>
        <p:nvSpPr>
          <p:cNvPr id="4" name="Slide Number Placeholder 3"/>
          <p:cNvSpPr>
            <a:spLocks noGrp="1"/>
          </p:cNvSpPr>
          <p:nvPr>
            <p:ph type="sldNum" sz="quarter" idx="10"/>
          </p:nvPr>
        </p:nvSpPr>
        <p:spPr/>
        <p:txBody>
          <a:bodyPr/>
          <a:lstStyle/>
          <a:p>
            <a:fld id="{2F003AC3-2FF7-4137-92ED-196D02F69A1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7788"/>
            <a:ext cx="4683125" cy="3513137"/>
          </a:xfrm>
        </p:spPr>
      </p:sp>
      <p:sp>
        <p:nvSpPr>
          <p:cNvPr id="3" name="Notes Placeholder 2"/>
          <p:cNvSpPr>
            <a:spLocks noGrp="1"/>
          </p:cNvSpPr>
          <p:nvPr>
            <p:ph type="body" idx="1"/>
          </p:nvPr>
        </p:nvSpPr>
        <p:spPr>
          <a:xfrm>
            <a:off x="157269" y="3669691"/>
            <a:ext cx="6762538" cy="4684713"/>
          </a:xfrm>
        </p:spPr>
        <p:txBody>
          <a:bodyPr>
            <a:normAutofit fontScale="92500" lnSpcReduction="10000"/>
          </a:bodyPr>
          <a:lstStyle/>
          <a:p>
            <a:r>
              <a:rPr lang="en-US" dirty="0" smtClean="0">
                <a:solidFill>
                  <a:srgbClr val="000000"/>
                </a:solidFill>
              </a:rPr>
              <a:t>(Conversion Timeline)</a:t>
            </a:r>
          </a:p>
          <a:p>
            <a:endParaRPr lang="en-US" dirty="0" smtClean="0">
              <a:solidFill>
                <a:srgbClr val="000000"/>
              </a:solidFill>
              <a:cs typeface="Arial" pitchFamily="34" charset="0"/>
            </a:endParaRPr>
          </a:p>
          <a:p>
            <a:r>
              <a:rPr lang="en-US" dirty="0" smtClean="0">
                <a:cs typeface="Arial" pitchFamily="34" charset="0"/>
              </a:rPr>
              <a:t>Information to Provide to Quantrax Prior to Installation</a:t>
            </a:r>
          </a:p>
          <a:p>
            <a:endParaRPr lang="en-US" dirty="0" smtClean="0">
              <a:cs typeface="Arial" pitchFamily="34" charset="0"/>
            </a:endParaRPr>
          </a:p>
          <a:p>
            <a:r>
              <a:rPr lang="en-US" dirty="0" smtClean="0">
                <a:cs typeface="Arial" pitchFamily="34" charset="0"/>
              </a:rPr>
              <a:t>The following overview should give you a better understanding regarding these major areas and what is needed for the conversion. </a:t>
            </a:r>
          </a:p>
          <a:p>
            <a:endParaRPr lang="en-US" dirty="0" smtClean="0">
              <a:cs typeface="Arial" pitchFamily="34" charset="0"/>
            </a:endParaRPr>
          </a:p>
          <a:p>
            <a:r>
              <a:rPr lang="en-US" dirty="0" smtClean="0">
                <a:cs typeface="Arial" pitchFamily="34" charset="0"/>
              </a:rPr>
              <a:t>Before starting the installation plan for RMEx, you will need to provide Quantrax with several items of information. This will help us in evaluating your current system set-up and help us understand the level of custom programming needed, before you convert to RMEx. These items relate to areas regarding the conversion of your data, interfaces to other products, e.g. credit reporting or a predictive dialer, custom programming currently in place and the format of your letters.   You will need to provide a detailed list with this type of information.</a:t>
            </a:r>
          </a:p>
          <a:p>
            <a:endParaRPr lang="en-US" dirty="0" smtClean="0">
              <a:cs typeface="Arial" pitchFamily="34" charset="0"/>
            </a:endParaRPr>
          </a:p>
          <a:p>
            <a:r>
              <a:rPr lang="en-US" dirty="0" smtClean="0">
                <a:cs typeface="Arial" pitchFamily="34" charset="0"/>
              </a:rPr>
              <a:t>For instance, if you send a letter file to a third party vendor, do you send one daily file or multiple files? In addition, are all your letters submitted to the vendor? Do you have letters you print in-house? We need all the details regarding each item so we can assist you with the set up.</a:t>
            </a:r>
          </a:p>
          <a:p>
            <a:endParaRPr lang="en-US" dirty="0" smtClean="0">
              <a:cs typeface="Arial" pitchFamily="34" charset="0"/>
            </a:endParaRPr>
          </a:p>
          <a:p>
            <a:r>
              <a:rPr lang="en-US" dirty="0" smtClean="0">
                <a:cs typeface="Arial" pitchFamily="34" charset="0"/>
              </a:rPr>
              <a:t>For instance:</a:t>
            </a:r>
          </a:p>
          <a:p>
            <a:endParaRPr lang="en-US" dirty="0" smtClean="0">
              <a:cs typeface="Arial" pitchFamily="34" charset="0"/>
            </a:endParaRPr>
          </a:p>
          <a:p>
            <a:r>
              <a:rPr lang="en-US" dirty="0" smtClean="0">
                <a:cs typeface="Arial" pitchFamily="34" charset="0"/>
              </a:rPr>
              <a:t>• If you are currently automated, you will need to supply record layouts for the information stored on your present system. This will include file descriptions and descriptions of fields within those files.  (Field descriptions should be accompanied by starting and ending positions for fields within the file)</a:t>
            </a:r>
          </a:p>
          <a:p>
            <a:endParaRPr lang="en-US" dirty="0" smtClean="0">
              <a:cs typeface="Arial" pitchFamily="34" charset="0"/>
            </a:endParaRPr>
          </a:p>
          <a:p>
            <a:r>
              <a:rPr lang="en-US" dirty="0" smtClean="0">
                <a:cs typeface="Arial" pitchFamily="34" charset="0"/>
              </a:rPr>
              <a:t>• A sample of live data will be required. Approximately 200-400 accounts are needed along with their corresponding notes and payments. Client, collector and statistical information are also required.</a:t>
            </a:r>
          </a:p>
          <a:p>
            <a:endParaRPr lang="en-US" dirty="0" smtClean="0">
              <a:cs typeface="Arial" pitchFamily="34" charset="0"/>
            </a:endParaRPr>
          </a:p>
          <a:p>
            <a:r>
              <a:rPr lang="en-US" dirty="0" smtClean="0">
                <a:cs typeface="Arial" pitchFamily="34" charset="0"/>
              </a:rPr>
              <a:t>IMPORTANT NOTE: We must have approximately 10,000 records for actually running and testing the conversion. We will notify you when we are ready for this file.</a:t>
            </a:r>
          </a:p>
          <a:p>
            <a:endParaRPr lang="en-US" dirty="0" smtClean="0">
              <a:cs typeface="Arial" pitchFamily="34" charset="0"/>
            </a:endParaRPr>
          </a:p>
        </p:txBody>
      </p:sp>
      <p:sp>
        <p:nvSpPr>
          <p:cNvPr id="4" name="Slide Number Placeholder 3"/>
          <p:cNvSpPr>
            <a:spLocks noGrp="1"/>
          </p:cNvSpPr>
          <p:nvPr>
            <p:ph type="sldNum" sz="quarter" idx="10"/>
          </p:nvPr>
        </p:nvSpPr>
        <p:spPr/>
        <p:txBody>
          <a:bodyPr/>
          <a:lstStyle/>
          <a:p>
            <a:fld id="{2F003AC3-2FF7-4137-92ED-196D02F69A1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7788"/>
            <a:ext cx="4683125" cy="3513137"/>
          </a:xfrm>
        </p:spPr>
      </p:sp>
      <p:sp>
        <p:nvSpPr>
          <p:cNvPr id="3" name="Notes Placeholder 2"/>
          <p:cNvSpPr>
            <a:spLocks noGrp="1"/>
          </p:cNvSpPr>
          <p:nvPr>
            <p:ph type="body" idx="1"/>
          </p:nvPr>
        </p:nvSpPr>
        <p:spPr>
          <a:xfrm>
            <a:off x="157269" y="3669691"/>
            <a:ext cx="6762538" cy="4684713"/>
          </a:xfrm>
        </p:spPr>
        <p:txBody>
          <a:bodyPr>
            <a:normAutofit fontScale="92500" lnSpcReduction="10000"/>
          </a:bodyPr>
          <a:lstStyle/>
          <a:p>
            <a:r>
              <a:rPr lang="en-US" dirty="0" smtClean="0">
                <a:solidFill>
                  <a:srgbClr val="000000"/>
                </a:solidFill>
              </a:rPr>
              <a:t>(Conversion Timeline)</a:t>
            </a:r>
          </a:p>
          <a:p>
            <a:endParaRPr lang="en-US" dirty="0" smtClean="0">
              <a:solidFill>
                <a:srgbClr val="000000"/>
              </a:solidFill>
              <a:cs typeface="Arial" pitchFamily="34" charset="0"/>
            </a:endParaRPr>
          </a:p>
          <a:p>
            <a:r>
              <a:rPr lang="en-US" dirty="0" smtClean="0">
                <a:cs typeface="Arial" pitchFamily="34" charset="0"/>
              </a:rPr>
              <a:t>Information to Provide to Quantrax Prior to Installation</a:t>
            </a:r>
          </a:p>
          <a:p>
            <a:endParaRPr lang="en-US" dirty="0" smtClean="0">
              <a:cs typeface="Arial" pitchFamily="34" charset="0"/>
            </a:endParaRPr>
          </a:p>
          <a:p>
            <a:r>
              <a:rPr lang="en-US" dirty="0" smtClean="0">
                <a:cs typeface="Arial" pitchFamily="34" charset="0"/>
              </a:rPr>
              <a:t>The following overview should give you a better understanding regarding these major areas and what is needed for the conversion. </a:t>
            </a:r>
          </a:p>
          <a:p>
            <a:endParaRPr lang="en-US" dirty="0" smtClean="0">
              <a:cs typeface="Arial" pitchFamily="34" charset="0"/>
            </a:endParaRPr>
          </a:p>
          <a:p>
            <a:r>
              <a:rPr lang="en-US" dirty="0" smtClean="0">
                <a:cs typeface="Arial" pitchFamily="34" charset="0"/>
              </a:rPr>
              <a:t>Before starting the installation plan for RMEx, you will need to provide Quantrax with several items of information. This will help us in evaluating your current system set-up and help us understand the level of custom programming needed, before you convert to RMEx. These items relate to areas regarding the conversion of your data, interfaces to other products, e.g. credit reporting or a predictive dialer, custom programming currently in place and the format of your letters.   You will need to provide a detailed list with this type of information.</a:t>
            </a:r>
          </a:p>
          <a:p>
            <a:endParaRPr lang="en-US" dirty="0" smtClean="0">
              <a:cs typeface="Arial" pitchFamily="34" charset="0"/>
            </a:endParaRPr>
          </a:p>
          <a:p>
            <a:r>
              <a:rPr lang="en-US" dirty="0" smtClean="0">
                <a:cs typeface="Arial" pitchFamily="34" charset="0"/>
              </a:rPr>
              <a:t>For instance, if you send a letter file to a third party vendor, do you send one daily file or multiple files? In addition, are all your letters submitted to the vendor? Do you have letters you print in-house? We need all the details regarding each item so we can assist you with the set up.</a:t>
            </a:r>
          </a:p>
          <a:p>
            <a:endParaRPr lang="en-US" dirty="0" smtClean="0">
              <a:cs typeface="Arial" pitchFamily="34" charset="0"/>
            </a:endParaRPr>
          </a:p>
          <a:p>
            <a:r>
              <a:rPr lang="en-US" dirty="0" smtClean="0">
                <a:cs typeface="Arial" pitchFamily="34" charset="0"/>
              </a:rPr>
              <a:t>For instance:</a:t>
            </a:r>
          </a:p>
          <a:p>
            <a:endParaRPr lang="en-US" dirty="0" smtClean="0">
              <a:cs typeface="Arial" pitchFamily="34" charset="0"/>
            </a:endParaRPr>
          </a:p>
          <a:p>
            <a:r>
              <a:rPr lang="en-US" dirty="0" smtClean="0">
                <a:cs typeface="Arial" pitchFamily="34" charset="0"/>
              </a:rPr>
              <a:t>• If you are currently automated, you will need to supply record layouts for the information stored on your present system. This will include file descriptions and descriptions of fields within those files.  (Field descriptions should be accompanied by starting and ending positions for fields within the file)</a:t>
            </a:r>
          </a:p>
          <a:p>
            <a:endParaRPr lang="en-US" dirty="0" smtClean="0">
              <a:cs typeface="Arial" pitchFamily="34" charset="0"/>
            </a:endParaRPr>
          </a:p>
          <a:p>
            <a:r>
              <a:rPr lang="en-US" dirty="0" smtClean="0">
                <a:cs typeface="Arial" pitchFamily="34" charset="0"/>
              </a:rPr>
              <a:t>• A sample of live data will be required. Approximately 200-400 accounts are needed along with their corresponding notes and payments. Client, collector and statistical information are also required.</a:t>
            </a:r>
          </a:p>
          <a:p>
            <a:endParaRPr lang="en-US" dirty="0" smtClean="0">
              <a:cs typeface="Arial" pitchFamily="34" charset="0"/>
            </a:endParaRPr>
          </a:p>
          <a:p>
            <a:r>
              <a:rPr lang="en-US" dirty="0" smtClean="0">
                <a:cs typeface="Arial" pitchFamily="34" charset="0"/>
              </a:rPr>
              <a:t>IMPORTANT NOTE: We must have approximately 10,000 records for actually running and testing the conversion. We will notify you when we are ready for this file.</a:t>
            </a:r>
          </a:p>
          <a:p>
            <a:endParaRPr lang="en-US" dirty="0" smtClean="0">
              <a:cs typeface="Arial" pitchFamily="34" charset="0"/>
            </a:endParaRPr>
          </a:p>
        </p:txBody>
      </p:sp>
      <p:sp>
        <p:nvSpPr>
          <p:cNvPr id="4" name="Slide Number Placeholder 3"/>
          <p:cNvSpPr>
            <a:spLocks noGrp="1"/>
          </p:cNvSpPr>
          <p:nvPr>
            <p:ph type="sldNum" sz="quarter" idx="10"/>
          </p:nvPr>
        </p:nvSpPr>
        <p:spPr/>
        <p:txBody>
          <a:bodyPr/>
          <a:lstStyle/>
          <a:p>
            <a:fld id="{2F003AC3-2FF7-4137-92ED-196D02F69A1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332B5AAE-6028-4ADB-A5BC-8382B4E5E5C7}"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EC5A8-F7C7-4558-BE3D-1D096936A19D}" type="slidenum">
              <a:rPr lang="en-US" smtClean="0"/>
              <a:pPr/>
              <a:t>‹#›</a:t>
            </a:fld>
            <a:endParaRPr lang="en-US"/>
          </a:p>
        </p:txBody>
      </p:sp>
      <p:pic>
        <p:nvPicPr>
          <p:cNvPr id="1028" name="Picture 4"/>
          <p:cNvPicPr>
            <a:picLocks noChangeAspect="1" noChangeArrowheads="1"/>
          </p:cNvPicPr>
          <p:nvPr userDrawn="1"/>
        </p:nvPicPr>
        <p:blipFill>
          <a:blip r:embed="rId2" cstate="print"/>
          <a:srcRect/>
          <a:stretch>
            <a:fillRect/>
          </a:stretch>
        </p:blipFill>
        <p:spPr bwMode="auto">
          <a:xfrm>
            <a:off x="0" y="0"/>
            <a:ext cx="6096000" cy="502920"/>
          </a:xfrm>
          <a:prstGeom prst="rect">
            <a:avLst/>
          </a:prstGeom>
          <a:noFill/>
          <a:ln w="9525">
            <a:noFill/>
            <a:miter lim="800000"/>
            <a:headEnd/>
            <a:tailEnd/>
          </a:ln>
        </p:spPr>
      </p:pic>
      <p:pic>
        <p:nvPicPr>
          <p:cNvPr id="1029" name="Picture 5"/>
          <p:cNvPicPr>
            <a:picLocks noChangeAspect="1" noChangeArrowheads="1"/>
          </p:cNvPicPr>
          <p:nvPr userDrawn="1"/>
        </p:nvPicPr>
        <p:blipFill>
          <a:blip r:embed="rId3" cstate="print"/>
          <a:srcRect/>
          <a:stretch>
            <a:fillRect/>
          </a:stretch>
        </p:blipFill>
        <p:spPr bwMode="auto">
          <a:xfrm>
            <a:off x="6096000" y="0"/>
            <a:ext cx="3048000" cy="504825"/>
          </a:xfrm>
          <a:prstGeom prst="rect">
            <a:avLst/>
          </a:prstGeom>
          <a:noFill/>
          <a:ln w="9525">
            <a:noFill/>
            <a:miter lim="800000"/>
            <a:headEnd/>
            <a:tailEnd/>
          </a:ln>
        </p:spPr>
      </p:pic>
      <p:cxnSp>
        <p:nvCxnSpPr>
          <p:cNvPr id="14" name="Straight Connector 13"/>
          <p:cNvCxnSpPr/>
          <p:nvPr userDrawn="1"/>
        </p:nvCxnSpPr>
        <p:spPr>
          <a:xfrm>
            <a:off x="6096000" y="0"/>
            <a:ext cx="0" cy="304800"/>
          </a:xfrm>
          <a:prstGeom prst="line">
            <a:avLst/>
          </a:prstGeom>
          <a:ln>
            <a:solidFill>
              <a:schemeClr val="tx1"/>
            </a:solidFill>
          </a:ln>
          <a:effectLst>
            <a:reflection blurRad="6350" stA="50000" endA="275" endPos="40000" dist="101600" dir="5400000" sy="-100000" algn="bl" rotWithShape="0"/>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B5AAE-6028-4ADB-A5BC-8382B4E5E5C7}"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EC5A8-F7C7-4558-BE3D-1D096936A19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B5AAE-6028-4ADB-A5BC-8382B4E5E5C7}"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EC5A8-F7C7-4558-BE3D-1D096936A19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332B5AAE-6028-4ADB-A5BC-8382B4E5E5C7}"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EC5A8-F7C7-4558-BE3D-1D096936A19D}" type="slidenum">
              <a:rPr lang="en-US" smtClean="0"/>
              <a:pPr/>
              <a:t>‹#›</a:t>
            </a:fld>
            <a:endParaRPr lang="en-US"/>
          </a:p>
        </p:txBody>
      </p:sp>
      <p:cxnSp>
        <p:nvCxnSpPr>
          <p:cNvPr id="7" name="Straight Connector 6"/>
          <p:cNvCxnSpPr/>
          <p:nvPr userDrawn="1"/>
        </p:nvCxnSpPr>
        <p:spPr>
          <a:xfrm>
            <a:off x="6096000" y="0"/>
            <a:ext cx="0" cy="304800"/>
          </a:xfrm>
          <a:prstGeom prst="line">
            <a:avLst/>
          </a:prstGeom>
          <a:ln>
            <a:solidFill>
              <a:schemeClr val="tx1"/>
            </a:solidFill>
          </a:ln>
          <a:effectLst>
            <a:reflection blurRad="6350" stA="50000" endA="275" endPos="40000" dist="101600" dir="5400000" sy="-100000" algn="bl" rotWithShape="0"/>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2B5AAE-6028-4ADB-A5BC-8382B4E5E5C7}" type="datetimeFigureOut">
              <a:rPr lang="en-US" smtClean="0"/>
              <a:pPr/>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9EC5A8-F7C7-4558-BE3D-1D096936A19D}" type="slidenum">
              <a:rPr lang="en-US" smtClean="0"/>
              <a:pPr/>
              <a:t>‹#›</a:t>
            </a:fld>
            <a:endParaRPr lang="en-US"/>
          </a:p>
        </p:txBody>
      </p:sp>
      <p:cxnSp>
        <p:nvCxnSpPr>
          <p:cNvPr id="7" name="Straight Connector 6"/>
          <p:cNvCxnSpPr/>
          <p:nvPr userDrawn="1"/>
        </p:nvCxnSpPr>
        <p:spPr>
          <a:xfrm>
            <a:off x="6096000" y="0"/>
            <a:ext cx="0" cy="304800"/>
          </a:xfrm>
          <a:prstGeom prst="line">
            <a:avLst/>
          </a:prstGeom>
          <a:ln>
            <a:solidFill>
              <a:schemeClr val="tx1"/>
            </a:solidFill>
          </a:ln>
          <a:effectLst>
            <a:reflection blurRad="6350" stA="50000" endA="275" endPos="40000" dist="101600" dir="5400000" sy="-100000" algn="bl" rotWithShape="0"/>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2B5AAE-6028-4ADB-A5BC-8382B4E5E5C7}" type="datetimeFigureOut">
              <a:rPr lang="en-US" smtClean="0"/>
              <a:pPr/>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EC5A8-F7C7-4558-BE3D-1D096936A19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2B5AAE-6028-4ADB-A5BC-8382B4E5E5C7}" type="datetimeFigureOut">
              <a:rPr lang="en-US" smtClean="0"/>
              <a:pPr/>
              <a:t>5/1/2012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9EC5A8-F7C7-4558-BE3D-1D096936A19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2B5AAE-6028-4ADB-A5BC-8382B4E5E5C7}" type="datetimeFigureOut">
              <a:rPr lang="en-US" smtClean="0"/>
              <a:pPr/>
              <a:t>5/1/2012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9EC5A8-F7C7-4558-BE3D-1D096936A19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B5AAE-6028-4ADB-A5BC-8382B4E5E5C7}" type="datetimeFigureOut">
              <a:rPr lang="en-US" smtClean="0"/>
              <a:pPr/>
              <a:t>5/1/2012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9EC5A8-F7C7-4558-BE3D-1D096936A19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B5AAE-6028-4ADB-A5BC-8382B4E5E5C7}" type="datetimeFigureOut">
              <a:rPr lang="en-US" smtClean="0"/>
              <a:pPr/>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EC5A8-F7C7-4558-BE3D-1D096936A19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B5AAE-6028-4ADB-A5BC-8382B4E5E5C7}" type="datetimeFigureOut">
              <a:rPr lang="en-US" smtClean="0"/>
              <a:pPr/>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9EC5A8-F7C7-4558-BE3D-1D096936A19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B5AAE-6028-4ADB-A5BC-8382B4E5E5C7}" type="datetimeFigureOut">
              <a:rPr lang="en-US" smtClean="0"/>
              <a:pPr/>
              <a:t>5/1/2012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9EC5A8-F7C7-4558-BE3D-1D096936A19D}" type="slidenum">
              <a:rPr lang="en-US" smtClean="0"/>
              <a:pPr/>
              <a:t>‹#›</a:t>
            </a:fld>
            <a:endParaRPr lang="en-US"/>
          </a:p>
        </p:txBody>
      </p:sp>
      <p:pic>
        <p:nvPicPr>
          <p:cNvPr id="7" name="Picture 4"/>
          <p:cNvPicPr>
            <a:picLocks noChangeAspect="1" noChangeArrowheads="1"/>
          </p:cNvPicPr>
          <p:nvPr userDrawn="1"/>
        </p:nvPicPr>
        <p:blipFill>
          <a:blip r:embed="rId13" cstate="print"/>
          <a:srcRect/>
          <a:stretch>
            <a:fillRect/>
          </a:stretch>
        </p:blipFill>
        <p:spPr bwMode="auto">
          <a:xfrm>
            <a:off x="0" y="0"/>
            <a:ext cx="6096000" cy="502920"/>
          </a:xfrm>
          <a:prstGeom prst="rect">
            <a:avLst/>
          </a:prstGeom>
          <a:noFill/>
          <a:ln w="9525">
            <a:noFill/>
            <a:miter lim="800000"/>
            <a:headEnd/>
            <a:tailEnd/>
          </a:ln>
        </p:spPr>
      </p:pic>
      <p:pic>
        <p:nvPicPr>
          <p:cNvPr id="8" name="Picture 5"/>
          <p:cNvPicPr>
            <a:picLocks noChangeAspect="1" noChangeArrowheads="1"/>
          </p:cNvPicPr>
          <p:nvPr userDrawn="1"/>
        </p:nvPicPr>
        <p:blipFill>
          <a:blip r:embed="rId14" cstate="print"/>
          <a:srcRect/>
          <a:stretch>
            <a:fillRect/>
          </a:stretch>
        </p:blipFill>
        <p:spPr bwMode="auto">
          <a:xfrm>
            <a:off x="6096000" y="0"/>
            <a:ext cx="3048000" cy="5048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5.png"/><Relationship Id="rId7" Type="http://schemas.openxmlformats.org/officeDocument/2006/relationships/diagramColors" Target="../diagrams/colors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5.png"/><Relationship Id="rId7" Type="http://schemas.openxmlformats.org/officeDocument/2006/relationships/diagramColors" Target="../diagrams/colors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5.png"/><Relationship Id="rId7" Type="http://schemas.openxmlformats.org/officeDocument/2006/relationships/diagramColors" Target="../diagrams/colors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5.png"/><Relationship Id="rId7" Type="http://schemas.openxmlformats.org/officeDocument/2006/relationships/diagramColors" Target="../diagrams/colors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5.pn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5.png"/><Relationship Id="rId7" Type="http://schemas.openxmlformats.org/officeDocument/2006/relationships/diagramColors" Target="../diagrams/colors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lum contrast="-1000"/>
          </a:blip>
          <a:srcRect/>
          <a:stretch>
            <a:fillRect/>
          </a:stretch>
        </p:blipFill>
        <p:spPr bwMode="auto">
          <a:xfrm>
            <a:off x="0" y="457200"/>
            <a:ext cx="9144000" cy="6400800"/>
          </a:xfrm>
          <a:prstGeom prst="rect">
            <a:avLst/>
          </a:prstGeom>
          <a:noFill/>
          <a:ln w="9525">
            <a:noFill/>
            <a:miter lim="800000"/>
            <a:headEnd/>
            <a:tailEnd/>
          </a:ln>
        </p:spPr>
      </p:pic>
      <p:sp>
        <p:nvSpPr>
          <p:cNvPr id="6" name="Title 1"/>
          <p:cNvSpPr>
            <a:spLocks noGrp="1"/>
          </p:cNvSpPr>
          <p:nvPr>
            <p:ph type="ctrTitle"/>
          </p:nvPr>
        </p:nvSpPr>
        <p:spPr>
          <a:xfrm>
            <a:off x="0" y="2819400"/>
            <a:ext cx="9144000" cy="1470025"/>
          </a:xfrm>
        </p:spPr>
        <p:txBody>
          <a:bodyPr>
            <a:noAutofit/>
          </a:bodyPr>
          <a:lstStyle/>
          <a:p>
            <a:r>
              <a:rPr lang="en-US" sz="4000" dirty="0" smtClean="0">
                <a:latin typeface="Britannic Bold" pitchFamily="34" charset="0"/>
              </a:rPr>
              <a:t>RMEx Implementation Instruction Suite</a:t>
            </a:r>
            <a:r>
              <a:rPr lang="en-US" sz="6000" b="1" dirty="0" smtClean="0"/>
              <a:t/>
            </a:r>
            <a:br>
              <a:rPr lang="en-US" sz="6000" b="1" dirty="0" smtClean="0"/>
            </a:br>
            <a:r>
              <a:rPr lang="en-US" sz="4000" dirty="0" smtClean="0">
                <a:effectLst>
                  <a:outerShdw blurRad="60007" dir="2000400" sy="-30000" kx="-800400" algn="bl" rotWithShape="0">
                    <a:prstClr val="black">
                      <a:alpha val="20000"/>
                    </a:prstClr>
                  </a:outerShdw>
                </a:effectLst>
                <a:latin typeface="Britannic Bold" pitchFamily="34" charset="0"/>
                <a:ea typeface="+mn-ea"/>
              </a:rPr>
              <a:t>Preparing for RMEx Conversion</a:t>
            </a:r>
            <a:r>
              <a:rPr lang="en-US" sz="6000" dirty="0" smtClean="0">
                <a:effectLst>
                  <a:outerShdw blurRad="60007" dir="2000400" sy="-30000" kx="-800400" algn="bl" rotWithShape="0">
                    <a:prstClr val="black">
                      <a:alpha val="20000"/>
                    </a:prstClr>
                  </a:outerShdw>
                </a:effectLst>
                <a:latin typeface="Britannic Bold" pitchFamily="34" charset="0"/>
                <a:ea typeface="+mn-ea"/>
              </a:rPr>
              <a:t/>
            </a:r>
            <a:br>
              <a:rPr lang="en-US" sz="6000" dirty="0" smtClean="0">
                <a:effectLst>
                  <a:outerShdw blurRad="60007" dir="2000400" sy="-30000" kx="-800400" algn="bl" rotWithShape="0">
                    <a:prstClr val="black">
                      <a:alpha val="20000"/>
                    </a:prstClr>
                  </a:outerShdw>
                </a:effectLst>
                <a:latin typeface="Britannic Bold" pitchFamily="34" charset="0"/>
                <a:ea typeface="+mn-ea"/>
              </a:rPr>
            </a:br>
            <a:endParaRPr lang="en-US" sz="6000" dirty="0">
              <a:effectLst>
                <a:outerShdw blurRad="60007" dir="2000400" sy="-30000" kx="-800400" algn="bl" rotWithShape="0">
                  <a:prstClr val="black">
                    <a:alpha val="20000"/>
                  </a:prstClr>
                </a:outerShdw>
              </a:effectLst>
              <a:latin typeface="Britannic Bold" pitchFamily="34" charset="0"/>
              <a:ea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6934200" cy="707886"/>
          </a:xfrm>
          <a:prstGeom prst="rect">
            <a:avLst/>
          </a:prstGeom>
          <a:noFill/>
        </p:spPr>
        <p:txBody>
          <a:bodyPr wrap="square" rtlCol="0">
            <a:spAutoFit/>
          </a:bodyPr>
          <a:lstStyle/>
          <a:p>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Other Information</a:t>
            </a:r>
          </a:p>
          <a:p>
            <a:endParaRPr lang="en-US" sz="2000" b="1" dirty="0">
              <a:effectLst>
                <a:outerShdw blurRad="60007" dir="2000400" sy="-30000" kx="-800400" algn="bl" rotWithShape="0">
                  <a:prstClr val="black">
                    <a:alpha val="20000"/>
                  </a:prstClr>
                </a:outerShdw>
              </a:effectLst>
              <a:latin typeface="Arial" pitchFamily="34" charset="0"/>
              <a:cs typeface="Arial" pitchFamily="34" charset="0"/>
            </a:endParaRPr>
          </a:p>
        </p:txBody>
      </p:sp>
      <p:sp>
        <p:nvSpPr>
          <p:cNvPr id="46" name="Rounded Rectangle 4"/>
          <p:cNvSpPr/>
          <p:nvPr/>
        </p:nvSpPr>
        <p:spPr>
          <a:xfrm>
            <a:off x="3421100" y="838200"/>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II</a:t>
            </a:r>
            <a:endParaRPr lang="en-US" sz="5000" kern="1200" dirty="0"/>
          </a:p>
        </p:txBody>
      </p:sp>
      <p:pic>
        <p:nvPicPr>
          <p:cNvPr id="28674" name="Picture 2"/>
          <p:cNvPicPr>
            <a:picLocks noChangeAspect="1" noChangeArrowheads="1"/>
          </p:cNvPicPr>
          <p:nvPr/>
        </p:nvPicPr>
        <p:blipFill>
          <a:blip r:embed="rId3" cstate="print"/>
          <a:srcRect/>
          <a:stretch>
            <a:fillRect/>
          </a:stretch>
        </p:blipFill>
        <p:spPr bwMode="auto">
          <a:xfrm>
            <a:off x="304800" y="6364069"/>
            <a:ext cx="413333" cy="360000"/>
          </a:xfrm>
          <a:prstGeom prst="rect">
            <a:avLst/>
          </a:prstGeom>
          <a:noFill/>
          <a:ln w="9525">
            <a:noFill/>
            <a:miter lim="800000"/>
            <a:headEnd/>
            <a:tailEnd/>
          </a:ln>
        </p:spPr>
      </p:pic>
      <p:graphicFrame>
        <p:nvGraphicFramePr>
          <p:cNvPr id="8" name="Diagram 7"/>
          <p:cNvGraphicFramePr/>
          <p:nvPr/>
        </p:nvGraphicFramePr>
        <p:xfrm>
          <a:off x="1524000" y="1397000"/>
          <a:ext cx="6096000" cy="279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533400" y="5983069"/>
            <a:ext cx="3352800" cy="923330"/>
          </a:xfrm>
          <a:prstGeom prst="rect">
            <a:avLst/>
          </a:prstGeom>
          <a:noFill/>
        </p:spPr>
        <p:txBody>
          <a:bodyPr wrap="square" rtlCol="0">
            <a:spAutoFit/>
          </a:bodyPr>
          <a:lstStyle/>
          <a:p>
            <a:pPr algn="ctr"/>
            <a:r>
              <a:rPr lang="en-US" dirty="0" smtClean="0"/>
              <a:t>Click icon to </a:t>
            </a:r>
            <a:r>
              <a:rPr lang="en-US" b="1" dirty="0" smtClean="0"/>
              <a:t>print Preparing for RMEx Conversion Document </a:t>
            </a:r>
          </a:p>
          <a:p>
            <a:pPr algn="ctr"/>
            <a:r>
              <a:rPr lang="en-US" b="1" dirty="0" smtClean="0"/>
              <a:t>(The Plan)</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1668"/>
            <a:ext cx="5791200" cy="400110"/>
          </a:xfrm>
          <a:prstGeom prst="rect">
            <a:avLst/>
          </a:prstGeom>
          <a:noFill/>
        </p:spPr>
        <p:txBody>
          <a:bodyPr wrap="square" rtlCol="0">
            <a:spAutoFit/>
          </a:bodyPr>
          <a:lstStyle/>
          <a:p>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Review RMEx Conversion - Timeline</a:t>
            </a:r>
            <a:endParaRPr lang="en-US" sz="2000" b="1" dirty="0">
              <a:effectLst>
                <a:outerShdw blurRad="60007" dir="2000400" sy="-30000" kx="-800400" algn="bl" rotWithShape="0">
                  <a:prstClr val="black">
                    <a:alpha val="20000"/>
                  </a:prstClr>
                </a:outerShdw>
              </a:effectLst>
              <a:latin typeface="Arial" pitchFamily="34" charset="0"/>
              <a:cs typeface="Arial" pitchFamily="34" charset="0"/>
            </a:endParaRPr>
          </a:p>
        </p:txBody>
      </p:sp>
      <p:grpSp>
        <p:nvGrpSpPr>
          <p:cNvPr id="25" name="Group 24"/>
          <p:cNvGrpSpPr/>
          <p:nvPr/>
        </p:nvGrpSpPr>
        <p:grpSpPr>
          <a:xfrm>
            <a:off x="304800" y="2334667"/>
            <a:ext cx="1676400" cy="1399133"/>
            <a:chOff x="152407" y="1763"/>
            <a:chExt cx="2712720" cy="1399133"/>
          </a:xfrm>
        </p:grpSpPr>
        <p:sp>
          <p:nvSpPr>
            <p:cNvPr id="35" name="Rounded Rectangle 34"/>
            <p:cNvSpPr/>
            <p:nvPr/>
          </p:nvSpPr>
          <p:spPr>
            <a:xfrm>
              <a:off x="152407" y="1763"/>
              <a:ext cx="2712720" cy="1399133"/>
            </a:xfrm>
            <a:prstGeom prst="roundRect">
              <a:avLst/>
            </a:prstGeom>
            <a:solidFill>
              <a:srgbClr val="BEDCDB"/>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6" name="Rounded Rectangle 4"/>
            <p:cNvSpPr/>
            <p:nvPr/>
          </p:nvSpPr>
          <p:spPr>
            <a:xfrm>
              <a:off x="220707" y="70063"/>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3600" kern="1200" dirty="0" smtClean="0"/>
                <a:t>Phase I</a:t>
              </a:r>
              <a:endParaRPr lang="en-US" sz="3600" kern="1200" dirty="0"/>
            </a:p>
          </p:txBody>
        </p:sp>
      </p:grpSp>
      <p:grpSp>
        <p:nvGrpSpPr>
          <p:cNvPr id="26" name="Group 25"/>
          <p:cNvGrpSpPr/>
          <p:nvPr/>
        </p:nvGrpSpPr>
        <p:grpSpPr>
          <a:xfrm>
            <a:off x="2590800" y="2334667"/>
            <a:ext cx="1676400" cy="1399133"/>
            <a:chOff x="152407" y="1540810"/>
            <a:chExt cx="2712720" cy="1399133"/>
          </a:xfrm>
        </p:grpSpPr>
        <p:sp>
          <p:nvSpPr>
            <p:cNvPr id="33" name="Rounded Rectangle 32"/>
            <p:cNvSpPr/>
            <p:nvPr/>
          </p:nvSpPr>
          <p:spPr>
            <a:xfrm>
              <a:off x="152407" y="1540810"/>
              <a:ext cx="2712720" cy="1399133"/>
            </a:xfrm>
            <a:prstGeom prst="roundRect">
              <a:avLst/>
            </a:prstGeom>
            <a:solidFill>
              <a:srgbClr val="1DAFB3"/>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4" name="Rounded Rectangle 6"/>
            <p:cNvSpPr/>
            <p:nvPr/>
          </p:nvSpPr>
          <p:spPr>
            <a:xfrm>
              <a:off x="220707" y="1609110"/>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3600" kern="1200" dirty="0" smtClean="0"/>
                <a:t>Phase II</a:t>
              </a:r>
              <a:endParaRPr lang="en-US" sz="3600" kern="1200" dirty="0"/>
            </a:p>
          </p:txBody>
        </p:sp>
      </p:grpSp>
      <p:grpSp>
        <p:nvGrpSpPr>
          <p:cNvPr id="27" name="Group 26"/>
          <p:cNvGrpSpPr/>
          <p:nvPr/>
        </p:nvGrpSpPr>
        <p:grpSpPr>
          <a:xfrm>
            <a:off x="4876800" y="2334667"/>
            <a:ext cx="1676400" cy="1399133"/>
            <a:chOff x="152407" y="3079856"/>
            <a:chExt cx="2712720" cy="1399133"/>
          </a:xfrm>
        </p:grpSpPr>
        <p:sp>
          <p:nvSpPr>
            <p:cNvPr id="31" name="Rounded Rectangle 30"/>
            <p:cNvSpPr/>
            <p:nvPr/>
          </p:nvSpPr>
          <p:spPr>
            <a:xfrm>
              <a:off x="152407" y="3079856"/>
              <a:ext cx="2712720" cy="1399133"/>
            </a:xfrm>
            <a:prstGeom prst="roundRect">
              <a:avLst/>
            </a:prstGeom>
            <a:solidFill>
              <a:srgbClr val="3690A8"/>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2" name="Rounded Rectangle 8"/>
            <p:cNvSpPr/>
            <p:nvPr/>
          </p:nvSpPr>
          <p:spPr>
            <a:xfrm>
              <a:off x="220707" y="3148156"/>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3600" kern="1200" dirty="0" smtClean="0"/>
                <a:t>Phase III</a:t>
              </a:r>
              <a:endParaRPr lang="en-US" sz="3600" kern="1200" dirty="0"/>
            </a:p>
          </p:txBody>
        </p:sp>
      </p:grpSp>
      <p:grpSp>
        <p:nvGrpSpPr>
          <p:cNvPr id="28" name="Group 27"/>
          <p:cNvGrpSpPr/>
          <p:nvPr/>
        </p:nvGrpSpPr>
        <p:grpSpPr>
          <a:xfrm>
            <a:off x="7162800" y="2334667"/>
            <a:ext cx="1676400" cy="1399133"/>
            <a:chOff x="152407" y="4618903"/>
            <a:chExt cx="2712720" cy="1399133"/>
          </a:xfrm>
        </p:grpSpPr>
        <p:sp>
          <p:nvSpPr>
            <p:cNvPr id="29" name="Rounded Rectangle 28"/>
            <p:cNvSpPr/>
            <p:nvPr/>
          </p:nvSpPr>
          <p:spPr>
            <a:xfrm>
              <a:off x="152407" y="4618903"/>
              <a:ext cx="2712720" cy="1399133"/>
            </a:xfrm>
            <a:prstGeom prst="roundRect">
              <a:avLst/>
            </a:prstGeom>
            <a:solidFill>
              <a:srgbClr val="2D7A8F"/>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30" name="Rounded Rectangle 10"/>
            <p:cNvSpPr/>
            <p:nvPr/>
          </p:nvSpPr>
          <p:spPr>
            <a:xfrm>
              <a:off x="220707" y="4687203"/>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3600" kern="1200" dirty="0" smtClean="0"/>
                <a:t>Phase IV</a:t>
              </a:r>
              <a:endParaRPr lang="en-US" sz="3600" kern="1200" dirty="0"/>
            </a:p>
          </p:txBody>
        </p:sp>
      </p:grpSp>
      <p:cxnSp>
        <p:nvCxnSpPr>
          <p:cNvPr id="38" name="Straight Arrow Connector 37"/>
          <p:cNvCxnSpPr>
            <a:stCxn id="35" idx="3"/>
            <a:endCxn id="34" idx="1"/>
          </p:cNvCxnSpPr>
          <p:nvPr/>
        </p:nvCxnSpPr>
        <p:spPr>
          <a:xfrm>
            <a:off x="1981200" y="3034234"/>
            <a:ext cx="651808" cy="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6553200" y="3048000"/>
            <a:ext cx="651808" cy="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4301192" y="3048000"/>
            <a:ext cx="651808" cy="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1447800" y="1981200"/>
            <a:ext cx="6629400" cy="0"/>
          </a:xfrm>
          <a:prstGeom prst="straightConnector1">
            <a:avLst/>
          </a:prstGeom>
          <a:ln w="38100">
            <a:solidFill>
              <a:srgbClr val="3690A8"/>
            </a:solidFill>
            <a:tailEnd type="arrow"/>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429000" y="1524000"/>
            <a:ext cx="2590800" cy="461665"/>
          </a:xfrm>
          <a:prstGeom prst="rect">
            <a:avLst/>
          </a:prstGeom>
          <a:noFill/>
        </p:spPr>
        <p:txBody>
          <a:bodyPr wrap="square" rtlCol="0">
            <a:spAutoFit/>
          </a:bodyPr>
          <a:lstStyle/>
          <a:p>
            <a:pPr algn="ctr"/>
            <a:r>
              <a:rPr lang="en-US" sz="2400" dirty="0" smtClean="0">
                <a:latin typeface="Arial" pitchFamily="34" charset="0"/>
                <a:cs typeface="Arial" pitchFamily="34" charset="0"/>
              </a:rPr>
              <a:t>60 – 90 days</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1668"/>
            <a:ext cx="7239000" cy="400110"/>
          </a:xfrm>
          <a:prstGeom prst="rect">
            <a:avLst/>
          </a:prstGeom>
          <a:noFill/>
        </p:spPr>
        <p:txBody>
          <a:bodyPr wrap="square" rtlCol="0">
            <a:spAutoFit/>
          </a:bodyPr>
          <a:lstStyle/>
          <a:p>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Review of the RMEx Conversion (Phases) </a:t>
            </a:r>
            <a:endParaRPr lang="en-US" sz="2000" b="1" dirty="0">
              <a:effectLst>
                <a:outerShdw blurRad="60007" dir="2000400" sy="-30000" kx="-800400" algn="bl" rotWithShape="0">
                  <a:prstClr val="black">
                    <a:alpha val="20000"/>
                  </a:prstClr>
                </a:outerShdw>
              </a:effectLst>
              <a:latin typeface="Arial" pitchFamily="34" charset="0"/>
              <a:cs typeface="Arial" pitchFamily="34" charset="0"/>
            </a:endParaRPr>
          </a:p>
        </p:txBody>
      </p:sp>
      <p:graphicFrame>
        <p:nvGraphicFramePr>
          <p:cNvPr id="9" name="Content Placeholder 8"/>
          <p:cNvGraphicFramePr>
            <a:graphicFrameLocks noGrp="1"/>
          </p:cNvGraphicFramePr>
          <p:nvPr>
            <p:ph idx="1"/>
          </p:nvPr>
        </p:nvGraphicFramePr>
        <p:xfrm>
          <a:off x="152400" y="685800"/>
          <a:ext cx="6781800" cy="6019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ectangle 9"/>
          <p:cNvSpPr/>
          <p:nvPr/>
        </p:nvSpPr>
        <p:spPr>
          <a:xfrm>
            <a:off x="6629400" y="457200"/>
            <a:ext cx="2514600" cy="584775"/>
          </a:xfrm>
          <a:prstGeom prst="rect">
            <a:avLst/>
          </a:prstGeom>
        </p:spPr>
        <p:txBody>
          <a:bodyPr wrap="square">
            <a:spAutoFit/>
          </a:bodyPr>
          <a:lstStyle/>
          <a:p>
            <a:pPr algn="ctr"/>
            <a:r>
              <a:rPr lang="en-US" sz="1600" b="1" dirty="0" smtClean="0"/>
              <a:t>Click icon for </a:t>
            </a:r>
            <a:br>
              <a:rPr lang="en-US" sz="1600" b="1" dirty="0" smtClean="0"/>
            </a:br>
            <a:r>
              <a:rPr lang="en-US" sz="1600" b="1" u="sng" dirty="0" smtClean="0"/>
              <a:t>Phase Documents</a:t>
            </a:r>
            <a:endParaRPr lang="en-US" sz="1600" b="1" u="sng" dirty="0"/>
          </a:p>
        </p:txBody>
      </p:sp>
      <p:pic>
        <p:nvPicPr>
          <p:cNvPr id="12290" name="Picture 2"/>
          <p:cNvPicPr>
            <a:picLocks noChangeAspect="1" noChangeArrowheads="1"/>
          </p:cNvPicPr>
          <p:nvPr/>
        </p:nvPicPr>
        <p:blipFill>
          <a:blip r:embed="rId8" cstate="print"/>
          <a:srcRect/>
          <a:stretch>
            <a:fillRect/>
          </a:stretch>
        </p:blipFill>
        <p:spPr bwMode="auto">
          <a:xfrm>
            <a:off x="7620000" y="1066800"/>
            <a:ext cx="430000" cy="360000"/>
          </a:xfrm>
          <a:prstGeom prst="rect">
            <a:avLst/>
          </a:prstGeom>
          <a:noFill/>
          <a:ln w="9525">
            <a:noFill/>
            <a:miter lim="800000"/>
            <a:headEnd/>
            <a:tailEnd/>
          </a:ln>
        </p:spPr>
      </p:pic>
      <p:pic>
        <p:nvPicPr>
          <p:cNvPr id="12" name="Picture 2"/>
          <p:cNvPicPr>
            <a:picLocks noChangeAspect="1" noChangeArrowheads="1"/>
          </p:cNvPicPr>
          <p:nvPr/>
        </p:nvPicPr>
        <p:blipFill>
          <a:blip r:embed="rId8" cstate="print"/>
          <a:srcRect/>
          <a:stretch>
            <a:fillRect/>
          </a:stretch>
        </p:blipFill>
        <p:spPr bwMode="auto">
          <a:xfrm>
            <a:off x="7620000" y="2459400"/>
            <a:ext cx="430000" cy="360000"/>
          </a:xfrm>
          <a:prstGeom prst="rect">
            <a:avLst/>
          </a:prstGeom>
          <a:noFill/>
          <a:ln w="9525">
            <a:noFill/>
            <a:miter lim="800000"/>
            <a:headEnd/>
            <a:tailEnd/>
          </a:ln>
        </p:spPr>
      </p:pic>
      <p:pic>
        <p:nvPicPr>
          <p:cNvPr id="13" name="Picture 2"/>
          <p:cNvPicPr>
            <a:picLocks noChangeAspect="1" noChangeArrowheads="1"/>
          </p:cNvPicPr>
          <p:nvPr/>
        </p:nvPicPr>
        <p:blipFill>
          <a:blip r:embed="rId8" cstate="print"/>
          <a:srcRect/>
          <a:stretch>
            <a:fillRect/>
          </a:stretch>
        </p:blipFill>
        <p:spPr bwMode="auto">
          <a:xfrm>
            <a:off x="7620000" y="3831000"/>
            <a:ext cx="430000" cy="360000"/>
          </a:xfrm>
          <a:prstGeom prst="rect">
            <a:avLst/>
          </a:prstGeom>
          <a:noFill/>
          <a:ln w="9525">
            <a:noFill/>
            <a:miter lim="800000"/>
            <a:headEnd/>
            <a:tailEnd/>
          </a:ln>
        </p:spPr>
      </p:pic>
      <p:pic>
        <p:nvPicPr>
          <p:cNvPr id="14" name="Picture 2"/>
          <p:cNvPicPr>
            <a:picLocks noChangeAspect="1" noChangeArrowheads="1"/>
          </p:cNvPicPr>
          <p:nvPr/>
        </p:nvPicPr>
        <p:blipFill>
          <a:blip r:embed="rId8" cstate="print"/>
          <a:srcRect/>
          <a:stretch>
            <a:fillRect/>
          </a:stretch>
        </p:blipFill>
        <p:spPr bwMode="auto">
          <a:xfrm>
            <a:off x="7647200" y="5355000"/>
            <a:ext cx="430000" cy="360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1668"/>
            <a:ext cx="6934200" cy="707886"/>
          </a:xfrm>
          <a:prstGeom prst="rect">
            <a:avLst/>
          </a:prstGeom>
          <a:noFill/>
        </p:spPr>
        <p:txBody>
          <a:bodyPr wrap="square" rtlCol="0">
            <a:spAutoFit/>
          </a:bodyPr>
          <a:lstStyle/>
          <a:p>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“Must Do” Tasks</a:t>
            </a:r>
          </a:p>
          <a:p>
            <a:endParaRPr lang="en-US" sz="2000" b="1" dirty="0">
              <a:effectLst>
                <a:outerShdw blurRad="60007" dir="2000400" sy="-30000" kx="-800400" algn="bl" rotWithShape="0">
                  <a:prstClr val="black">
                    <a:alpha val="20000"/>
                  </a:prstClr>
                </a:outerShdw>
              </a:effectLst>
              <a:latin typeface="Arial" pitchFamily="34" charset="0"/>
              <a:cs typeface="Arial" pitchFamily="34" charset="0"/>
            </a:endParaRPr>
          </a:p>
        </p:txBody>
      </p:sp>
      <p:sp>
        <p:nvSpPr>
          <p:cNvPr id="46" name="Rounded Rectangle 4"/>
          <p:cNvSpPr/>
          <p:nvPr/>
        </p:nvSpPr>
        <p:spPr>
          <a:xfrm>
            <a:off x="3268700" y="1058900"/>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II</a:t>
            </a:r>
            <a:endParaRPr lang="en-US" sz="5000" kern="1200" dirty="0"/>
          </a:p>
        </p:txBody>
      </p:sp>
      <p:graphicFrame>
        <p:nvGraphicFramePr>
          <p:cNvPr id="6" name="Diagram 5"/>
          <p:cNvGraphicFramePr/>
          <p:nvPr/>
        </p:nvGraphicFramePr>
        <p:xfrm>
          <a:off x="1447800" y="12192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8674" name="Picture 2"/>
          <p:cNvPicPr>
            <a:picLocks noChangeAspect="1" noChangeArrowheads="1"/>
          </p:cNvPicPr>
          <p:nvPr/>
        </p:nvPicPr>
        <p:blipFill>
          <a:blip r:embed="rId8" cstate="print"/>
          <a:srcRect/>
          <a:stretch>
            <a:fillRect/>
          </a:stretch>
        </p:blipFill>
        <p:spPr bwMode="auto">
          <a:xfrm>
            <a:off x="152400" y="6096000"/>
            <a:ext cx="413333" cy="360000"/>
          </a:xfrm>
          <a:prstGeom prst="rect">
            <a:avLst/>
          </a:prstGeom>
          <a:noFill/>
          <a:ln w="9525">
            <a:noFill/>
            <a:miter lim="800000"/>
            <a:headEnd/>
            <a:tailEnd/>
          </a:ln>
        </p:spPr>
      </p:pic>
      <p:sp>
        <p:nvSpPr>
          <p:cNvPr id="7" name="TextBox 6"/>
          <p:cNvSpPr txBox="1"/>
          <p:nvPr/>
        </p:nvSpPr>
        <p:spPr>
          <a:xfrm>
            <a:off x="609600" y="5983069"/>
            <a:ext cx="3352800" cy="923330"/>
          </a:xfrm>
          <a:prstGeom prst="rect">
            <a:avLst/>
          </a:prstGeom>
          <a:noFill/>
        </p:spPr>
        <p:txBody>
          <a:bodyPr wrap="square" rtlCol="0">
            <a:spAutoFit/>
          </a:bodyPr>
          <a:lstStyle/>
          <a:p>
            <a:pPr algn="ctr"/>
            <a:r>
              <a:rPr lang="en-US" dirty="0" smtClean="0"/>
              <a:t>Click icon to </a:t>
            </a:r>
            <a:r>
              <a:rPr lang="en-US" b="1" dirty="0" smtClean="0"/>
              <a:t>print Preparing for RMEx Conversion Document </a:t>
            </a:r>
          </a:p>
          <a:p>
            <a:pPr algn="ctr"/>
            <a:r>
              <a:rPr lang="en-US" b="1" dirty="0" smtClean="0"/>
              <a:t>(The Plan)</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6934200" cy="707886"/>
          </a:xfrm>
          <a:prstGeom prst="rect">
            <a:avLst/>
          </a:prstGeom>
          <a:noFill/>
        </p:spPr>
        <p:txBody>
          <a:bodyPr wrap="square" rtlCol="0">
            <a:spAutoFit/>
          </a:bodyPr>
          <a:lstStyle/>
          <a:p>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Setup Site-to-Site VPN</a:t>
            </a:r>
          </a:p>
          <a:p>
            <a:endParaRPr lang="en-US" sz="2000" b="1" dirty="0">
              <a:effectLst>
                <a:outerShdw blurRad="60007" dir="2000400" sy="-30000" kx="-800400" algn="bl" rotWithShape="0">
                  <a:prstClr val="black">
                    <a:alpha val="20000"/>
                  </a:prstClr>
                </a:outerShdw>
              </a:effectLst>
              <a:latin typeface="Arial" pitchFamily="34" charset="0"/>
              <a:cs typeface="Arial" pitchFamily="34" charset="0"/>
            </a:endParaRPr>
          </a:p>
        </p:txBody>
      </p:sp>
      <p:sp>
        <p:nvSpPr>
          <p:cNvPr id="46" name="Rounded Rectangle 4"/>
          <p:cNvSpPr/>
          <p:nvPr/>
        </p:nvSpPr>
        <p:spPr>
          <a:xfrm>
            <a:off x="3421100" y="838200"/>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II</a:t>
            </a:r>
            <a:endParaRPr lang="en-US" sz="5000" kern="1200" dirty="0"/>
          </a:p>
        </p:txBody>
      </p:sp>
      <p:pic>
        <p:nvPicPr>
          <p:cNvPr id="28674" name="Picture 2"/>
          <p:cNvPicPr>
            <a:picLocks noChangeAspect="1" noChangeArrowheads="1"/>
          </p:cNvPicPr>
          <p:nvPr/>
        </p:nvPicPr>
        <p:blipFill>
          <a:blip r:embed="rId3" cstate="print"/>
          <a:srcRect/>
          <a:stretch>
            <a:fillRect/>
          </a:stretch>
        </p:blipFill>
        <p:spPr bwMode="auto">
          <a:xfrm>
            <a:off x="304800" y="6364069"/>
            <a:ext cx="413333" cy="360000"/>
          </a:xfrm>
          <a:prstGeom prst="rect">
            <a:avLst/>
          </a:prstGeom>
          <a:noFill/>
          <a:ln w="9525">
            <a:noFill/>
            <a:miter lim="800000"/>
            <a:headEnd/>
            <a:tailEnd/>
          </a:ln>
        </p:spPr>
      </p:pic>
      <p:graphicFrame>
        <p:nvGraphicFramePr>
          <p:cNvPr id="8" name="Diagram 7"/>
          <p:cNvGraphicFramePr/>
          <p:nvPr/>
        </p:nvGraphicFramePr>
        <p:xfrm>
          <a:off x="1676400" y="11763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2819400" y="5181600"/>
            <a:ext cx="3657600" cy="461665"/>
          </a:xfrm>
          <a:prstGeom prst="rect">
            <a:avLst/>
          </a:prstGeom>
          <a:noFill/>
        </p:spPr>
        <p:txBody>
          <a:bodyPr wrap="square" rtlCol="0">
            <a:spAutoFit/>
          </a:bodyPr>
          <a:lstStyle/>
          <a:p>
            <a:pPr algn="ctr"/>
            <a:r>
              <a:rPr lang="en-US" sz="2400" b="1" dirty="0" smtClean="0"/>
              <a:t>Client RMEx Application</a:t>
            </a:r>
            <a:endParaRPr lang="en-US" sz="2400" b="1" dirty="0"/>
          </a:p>
        </p:txBody>
      </p:sp>
      <p:sp>
        <p:nvSpPr>
          <p:cNvPr id="10" name="TextBox 9"/>
          <p:cNvSpPr txBox="1"/>
          <p:nvPr/>
        </p:nvSpPr>
        <p:spPr>
          <a:xfrm>
            <a:off x="533400" y="5983069"/>
            <a:ext cx="3352800" cy="923330"/>
          </a:xfrm>
          <a:prstGeom prst="rect">
            <a:avLst/>
          </a:prstGeom>
          <a:noFill/>
        </p:spPr>
        <p:txBody>
          <a:bodyPr wrap="square" rtlCol="0">
            <a:spAutoFit/>
          </a:bodyPr>
          <a:lstStyle/>
          <a:p>
            <a:pPr algn="ctr"/>
            <a:r>
              <a:rPr lang="en-US" dirty="0" smtClean="0"/>
              <a:t>Click icon to </a:t>
            </a:r>
            <a:r>
              <a:rPr lang="en-US" b="1" dirty="0" smtClean="0"/>
              <a:t>print Preparing for RMEx Conversion Document </a:t>
            </a:r>
          </a:p>
          <a:p>
            <a:pPr algn="ctr"/>
            <a:r>
              <a:rPr lang="en-US" b="1" dirty="0" smtClean="0"/>
              <a:t>(The Plan)</a:t>
            </a:r>
            <a:endParaRPr 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6934200" cy="707886"/>
          </a:xfrm>
          <a:prstGeom prst="rect">
            <a:avLst/>
          </a:prstGeom>
          <a:noFill/>
        </p:spPr>
        <p:txBody>
          <a:bodyPr wrap="square" rtlCol="0">
            <a:spAutoFit/>
          </a:bodyPr>
          <a:lstStyle/>
          <a:p>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Identify Custom Programming</a:t>
            </a:r>
          </a:p>
          <a:p>
            <a:endParaRPr lang="en-US" sz="2000" b="1" dirty="0">
              <a:effectLst>
                <a:outerShdw blurRad="60007" dir="2000400" sy="-30000" kx="-800400" algn="bl" rotWithShape="0">
                  <a:prstClr val="black">
                    <a:alpha val="20000"/>
                  </a:prstClr>
                </a:outerShdw>
              </a:effectLst>
              <a:latin typeface="Arial" pitchFamily="34" charset="0"/>
              <a:cs typeface="Arial" pitchFamily="34" charset="0"/>
            </a:endParaRPr>
          </a:p>
        </p:txBody>
      </p:sp>
      <p:sp>
        <p:nvSpPr>
          <p:cNvPr id="46" name="Rounded Rectangle 4"/>
          <p:cNvSpPr/>
          <p:nvPr/>
        </p:nvSpPr>
        <p:spPr>
          <a:xfrm>
            <a:off x="3421100" y="838200"/>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II</a:t>
            </a:r>
            <a:endParaRPr lang="en-US" sz="5000" kern="1200" dirty="0"/>
          </a:p>
        </p:txBody>
      </p:sp>
      <p:pic>
        <p:nvPicPr>
          <p:cNvPr id="28674" name="Picture 2"/>
          <p:cNvPicPr>
            <a:picLocks noChangeAspect="1" noChangeArrowheads="1"/>
          </p:cNvPicPr>
          <p:nvPr/>
        </p:nvPicPr>
        <p:blipFill>
          <a:blip r:embed="rId3" cstate="print"/>
          <a:srcRect/>
          <a:stretch>
            <a:fillRect/>
          </a:stretch>
        </p:blipFill>
        <p:spPr bwMode="auto">
          <a:xfrm>
            <a:off x="304800" y="6364069"/>
            <a:ext cx="413333" cy="360000"/>
          </a:xfrm>
          <a:prstGeom prst="rect">
            <a:avLst/>
          </a:prstGeom>
          <a:noFill/>
          <a:ln w="9525">
            <a:noFill/>
            <a:miter lim="800000"/>
            <a:headEnd/>
            <a:tailEnd/>
          </a:ln>
        </p:spPr>
      </p:pic>
      <p:graphicFrame>
        <p:nvGraphicFramePr>
          <p:cNvPr id="11" name="Diagram 10"/>
          <p:cNvGraphicFramePr/>
          <p:nvPr/>
        </p:nvGraphicFramePr>
        <p:xfrm>
          <a:off x="914400" y="685800"/>
          <a:ext cx="7391400" cy="5562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nvSpPr>
        <p:spPr>
          <a:xfrm>
            <a:off x="533400" y="5983069"/>
            <a:ext cx="3352800" cy="923330"/>
          </a:xfrm>
          <a:prstGeom prst="rect">
            <a:avLst/>
          </a:prstGeom>
          <a:noFill/>
        </p:spPr>
        <p:txBody>
          <a:bodyPr wrap="square" rtlCol="0">
            <a:spAutoFit/>
          </a:bodyPr>
          <a:lstStyle/>
          <a:p>
            <a:pPr algn="ctr"/>
            <a:r>
              <a:rPr lang="en-US" dirty="0" smtClean="0"/>
              <a:t>Click icon to </a:t>
            </a:r>
            <a:r>
              <a:rPr lang="en-US" b="1" dirty="0" smtClean="0"/>
              <a:t>print Preparing for RMEx Conversion Document </a:t>
            </a:r>
          </a:p>
          <a:p>
            <a:pPr algn="ctr"/>
            <a:r>
              <a:rPr lang="en-US" b="1" dirty="0" smtClean="0"/>
              <a:t>(The Plan)</a:t>
            </a:r>
            <a:endParaRPr lang="en-US"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6934200" cy="707886"/>
          </a:xfrm>
          <a:prstGeom prst="rect">
            <a:avLst/>
          </a:prstGeom>
          <a:noFill/>
        </p:spPr>
        <p:txBody>
          <a:bodyPr wrap="square" rtlCol="0">
            <a:spAutoFit/>
          </a:bodyPr>
          <a:lstStyle/>
          <a:p>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Steps to be Taken </a:t>
            </a:r>
            <a:r>
              <a:rPr lang="en-US" sz="2000" b="1" u="sng" dirty="0" smtClean="0">
                <a:effectLst>
                  <a:outerShdw blurRad="60007" dir="2000400" sy="-30000" kx="-800400" algn="bl" rotWithShape="0">
                    <a:prstClr val="black">
                      <a:alpha val="20000"/>
                    </a:prstClr>
                  </a:outerShdw>
                </a:effectLst>
                <a:latin typeface="Arial" pitchFamily="34" charset="0"/>
                <a:cs typeface="Arial" pitchFamily="34" charset="0"/>
              </a:rPr>
              <a:t>Immediately</a:t>
            </a:r>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 After Conversion</a:t>
            </a:r>
          </a:p>
          <a:p>
            <a:endParaRPr lang="en-US" sz="2000" b="1" dirty="0">
              <a:effectLst>
                <a:outerShdw blurRad="60007" dir="2000400" sy="-30000" kx="-800400" algn="bl" rotWithShape="0">
                  <a:prstClr val="black">
                    <a:alpha val="20000"/>
                  </a:prstClr>
                </a:outerShdw>
              </a:effectLst>
              <a:latin typeface="Arial" pitchFamily="34" charset="0"/>
              <a:cs typeface="Arial" pitchFamily="34" charset="0"/>
            </a:endParaRPr>
          </a:p>
        </p:txBody>
      </p:sp>
      <p:sp>
        <p:nvSpPr>
          <p:cNvPr id="46" name="Rounded Rectangle 4"/>
          <p:cNvSpPr/>
          <p:nvPr/>
        </p:nvSpPr>
        <p:spPr>
          <a:xfrm>
            <a:off x="3421100" y="838200"/>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II</a:t>
            </a:r>
            <a:endParaRPr lang="en-US" sz="5000" kern="1200" dirty="0"/>
          </a:p>
        </p:txBody>
      </p:sp>
      <p:pic>
        <p:nvPicPr>
          <p:cNvPr id="28674" name="Picture 2"/>
          <p:cNvPicPr>
            <a:picLocks noChangeAspect="1" noChangeArrowheads="1"/>
          </p:cNvPicPr>
          <p:nvPr/>
        </p:nvPicPr>
        <p:blipFill>
          <a:blip r:embed="rId3" cstate="print"/>
          <a:srcRect/>
          <a:stretch>
            <a:fillRect/>
          </a:stretch>
        </p:blipFill>
        <p:spPr bwMode="auto">
          <a:xfrm>
            <a:off x="304800" y="6364069"/>
            <a:ext cx="413333" cy="360000"/>
          </a:xfrm>
          <a:prstGeom prst="rect">
            <a:avLst/>
          </a:prstGeom>
          <a:noFill/>
          <a:ln w="9525">
            <a:noFill/>
            <a:miter lim="800000"/>
            <a:headEnd/>
            <a:tailEnd/>
          </a:ln>
        </p:spPr>
      </p:pic>
      <p:graphicFrame>
        <p:nvGraphicFramePr>
          <p:cNvPr id="10" name="Diagram 9"/>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nvSpPr>
        <p:spPr>
          <a:xfrm>
            <a:off x="457200" y="5983069"/>
            <a:ext cx="3352800" cy="923330"/>
          </a:xfrm>
          <a:prstGeom prst="rect">
            <a:avLst/>
          </a:prstGeom>
          <a:noFill/>
        </p:spPr>
        <p:txBody>
          <a:bodyPr wrap="square" rtlCol="0">
            <a:spAutoFit/>
          </a:bodyPr>
          <a:lstStyle/>
          <a:p>
            <a:pPr algn="ctr"/>
            <a:r>
              <a:rPr lang="en-US" dirty="0" smtClean="0"/>
              <a:t>Click icon to </a:t>
            </a:r>
            <a:r>
              <a:rPr lang="en-US" b="1" dirty="0" smtClean="0"/>
              <a:t>print Preparing for RMEx Conversion Document </a:t>
            </a:r>
          </a:p>
          <a:p>
            <a:pPr algn="ctr"/>
            <a:r>
              <a:rPr lang="en-US" b="1" dirty="0" smtClean="0"/>
              <a:t>(The Plan)</a:t>
            </a:r>
            <a:endParaRPr lang="en-US"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6934200" cy="707886"/>
          </a:xfrm>
          <a:prstGeom prst="rect">
            <a:avLst/>
          </a:prstGeom>
          <a:noFill/>
        </p:spPr>
        <p:txBody>
          <a:bodyPr wrap="square" rtlCol="0">
            <a:spAutoFit/>
          </a:bodyPr>
          <a:lstStyle/>
          <a:p>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Attend RMEx Training</a:t>
            </a:r>
          </a:p>
          <a:p>
            <a:endParaRPr lang="en-US" sz="2000" b="1" dirty="0">
              <a:effectLst>
                <a:outerShdw blurRad="60007" dir="2000400" sy="-30000" kx="-800400" algn="bl" rotWithShape="0">
                  <a:prstClr val="black">
                    <a:alpha val="20000"/>
                  </a:prstClr>
                </a:outerShdw>
              </a:effectLst>
              <a:latin typeface="Arial" pitchFamily="34" charset="0"/>
              <a:cs typeface="Arial" pitchFamily="34" charset="0"/>
            </a:endParaRPr>
          </a:p>
        </p:txBody>
      </p:sp>
      <p:sp>
        <p:nvSpPr>
          <p:cNvPr id="46" name="Rounded Rectangle 4"/>
          <p:cNvSpPr/>
          <p:nvPr/>
        </p:nvSpPr>
        <p:spPr>
          <a:xfrm>
            <a:off x="3421100" y="838200"/>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II</a:t>
            </a:r>
            <a:endParaRPr lang="en-US" sz="5000" kern="1200" dirty="0"/>
          </a:p>
        </p:txBody>
      </p:sp>
      <p:pic>
        <p:nvPicPr>
          <p:cNvPr id="28674" name="Picture 2"/>
          <p:cNvPicPr>
            <a:picLocks noChangeAspect="1" noChangeArrowheads="1"/>
          </p:cNvPicPr>
          <p:nvPr/>
        </p:nvPicPr>
        <p:blipFill>
          <a:blip r:embed="rId3" cstate="print"/>
          <a:srcRect/>
          <a:stretch>
            <a:fillRect/>
          </a:stretch>
        </p:blipFill>
        <p:spPr bwMode="auto">
          <a:xfrm>
            <a:off x="304800" y="6364069"/>
            <a:ext cx="413333" cy="360000"/>
          </a:xfrm>
          <a:prstGeom prst="rect">
            <a:avLst/>
          </a:prstGeom>
          <a:noFill/>
          <a:ln w="9525">
            <a:noFill/>
            <a:miter lim="800000"/>
            <a:headEnd/>
            <a:tailEnd/>
          </a:ln>
        </p:spPr>
      </p:pic>
      <p:graphicFrame>
        <p:nvGraphicFramePr>
          <p:cNvPr id="8" name="Diagram 7"/>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Box 8"/>
          <p:cNvSpPr txBox="1"/>
          <p:nvPr/>
        </p:nvSpPr>
        <p:spPr>
          <a:xfrm>
            <a:off x="533400" y="5983069"/>
            <a:ext cx="3352800" cy="923330"/>
          </a:xfrm>
          <a:prstGeom prst="rect">
            <a:avLst/>
          </a:prstGeom>
          <a:noFill/>
        </p:spPr>
        <p:txBody>
          <a:bodyPr wrap="square" rtlCol="0">
            <a:spAutoFit/>
          </a:bodyPr>
          <a:lstStyle/>
          <a:p>
            <a:pPr algn="ctr"/>
            <a:r>
              <a:rPr lang="en-US" dirty="0" smtClean="0"/>
              <a:t>Click icon to </a:t>
            </a:r>
            <a:r>
              <a:rPr lang="en-US" b="1" dirty="0" smtClean="0"/>
              <a:t>print Preparing for RMEx Conversion Document </a:t>
            </a:r>
          </a:p>
          <a:p>
            <a:pPr algn="ctr"/>
            <a:r>
              <a:rPr lang="en-US" b="1" dirty="0" smtClean="0"/>
              <a:t>(The Plan)</a:t>
            </a:r>
            <a:endParaRPr 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0"/>
            <a:ext cx="6934200" cy="707886"/>
          </a:xfrm>
          <a:prstGeom prst="rect">
            <a:avLst/>
          </a:prstGeom>
          <a:noFill/>
        </p:spPr>
        <p:txBody>
          <a:bodyPr wrap="square" rtlCol="0">
            <a:spAutoFit/>
          </a:bodyPr>
          <a:lstStyle/>
          <a:p>
            <a:r>
              <a:rPr lang="en-US" sz="2000" b="1" dirty="0" smtClean="0">
                <a:effectLst>
                  <a:outerShdw blurRad="60007" dir="2000400" sy="-30000" kx="-800400" algn="bl" rotWithShape="0">
                    <a:prstClr val="black">
                      <a:alpha val="20000"/>
                    </a:prstClr>
                  </a:outerShdw>
                </a:effectLst>
                <a:latin typeface="Arial" pitchFamily="34" charset="0"/>
                <a:cs typeface="Arial" pitchFamily="34" charset="0"/>
              </a:rPr>
              <a:t>Using Quantrax Support Tools</a:t>
            </a:r>
          </a:p>
          <a:p>
            <a:endParaRPr lang="en-US" sz="2000" b="1" dirty="0">
              <a:effectLst>
                <a:outerShdw blurRad="60007" dir="2000400" sy="-30000" kx="-800400" algn="bl" rotWithShape="0">
                  <a:prstClr val="black">
                    <a:alpha val="20000"/>
                  </a:prstClr>
                </a:outerShdw>
              </a:effectLst>
              <a:latin typeface="Arial" pitchFamily="34" charset="0"/>
              <a:cs typeface="Arial" pitchFamily="34" charset="0"/>
            </a:endParaRPr>
          </a:p>
        </p:txBody>
      </p:sp>
      <p:sp>
        <p:nvSpPr>
          <p:cNvPr id="46" name="Rounded Rectangle 4"/>
          <p:cNvSpPr/>
          <p:nvPr/>
        </p:nvSpPr>
        <p:spPr>
          <a:xfrm>
            <a:off x="3421100" y="838200"/>
            <a:ext cx="2576120" cy="12625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90500" tIns="95250" rIns="190500" bIns="95250" numCol="1" spcCol="1270" anchor="ctr" anchorCtr="0">
            <a:noAutofit/>
          </a:bodyPr>
          <a:lstStyle/>
          <a:p>
            <a:pPr lvl="0" algn="ctr" defTabSz="2222500">
              <a:lnSpc>
                <a:spcPct val="90000"/>
              </a:lnSpc>
              <a:spcBef>
                <a:spcPct val="0"/>
              </a:spcBef>
              <a:spcAft>
                <a:spcPct val="35000"/>
              </a:spcAft>
            </a:pPr>
            <a:r>
              <a:rPr lang="en-US" sz="5000" kern="1200" dirty="0" smtClean="0"/>
              <a:t>Phase II</a:t>
            </a:r>
            <a:endParaRPr lang="en-US" sz="5000" kern="1200" dirty="0"/>
          </a:p>
        </p:txBody>
      </p:sp>
      <p:pic>
        <p:nvPicPr>
          <p:cNvPr id="28674" name="Picture 2"/>
          <p:cNvPicPr>
            <a:picLocks noChangeAspect="1" noChangeArrowheads="1"/>
          </p:cNvPicPr>
          <p:nvPr/>
        </p:nvPicPr>
        <p:blipFill>
          <a:blip r:embed="rId3" cstate="print"/>
          <a:srcRect/>
          <a:stretch>
            <a:fillRect/>
          </a:stretch>
        </p:blipFill>
        <p:spPr bwMode="auto">
          <a:xfrm>
            <a:off x="304800" y="6364069"/>
            <a:ext cx="413333" cy="360000"/>
          </a:xfrm>
          <a:prstGeom prst="rect">
            <a:avLst/>
          </a:prstGeom>
          <a:noFill/>
          <a:ln w="9525">
            <a:noFill/>
            <a:miter lim="800000"/>
            <a:headEnd/>
            <a:tailEnd/>
          </a:ln>
        </p:spPr>
      </p:pic>
      <p:graphicFrame>
        <p:nvGraphicFramePr>
          <p:cNvPr id="10" name="Diagram 9"/>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nvSpPr>
        <p:spPr>
          <a:xfrm>
            <a:off x="457200" y="5983069"/>
            <a:ext cx="3352800" cy="923330"/>
          </a:xfrm>
          <a:prstGeom prst="rect">
            <a:avLst/>
          </a:prstGeom>
          <a:noFill/>
        </p:spPr>
        <p:txBody>
          <a:bodyPr wrap="square" rtlCol="0">
            <a:spAutoFit/>
          </a:bodyPr>
          <a:lstStyle/>
          <a:p>
            <a:pPr algn="ctr"/>
            <a:r>
              <a:rPr lang="en-US" dirty="0" smtClean="0"/>
              <a:t>Click icon to </a:t>
            </a:r>
            <a:r>
              <a:rPr lang="en-US" b="1" dirty="0" smtClean="0"/>
              <a:t>print Preparing for RMEx Conversion Document </a:t>
            </a:r>
          </a:p>
          <a:p>
            <a:pPr algn="ctr"/>
            <a:r>
              <a:rPr lang="en-US" b="1" dirty="0" smtClean="0"/>
              <a:t>(The Plan)</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2053</TotalTime>
  <Words>2773</Words>
  <Application>Microsoft Office PowerPoint</Application>
  <PresentationFormat>On-screen Show (4:3)</PresentationFormat>
  <Paragraphs>226</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RMEx Implementation Instruction Suite Preparing for RMEx Conversion </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Dawna</dc:creator>
  <cp:lastModifiedBy>Dawna</cp:lastModifiedBy>
  <cp:revision>273</cp:revision>
  <dcterms:created xsi:type="dcterms:W3CDTF">2012-04-16T19:37:44Z</dcterms:created>
  <dcterms:modified xsi:type="dcterms:W3CDTF">2012-05-01T19:36:16Z</dcterms:modified>
</cp:coreProperties>
</file>