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195F4-6C13-4716-80B3-7090F7AA3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D6064-BA24-4F1A-B933-AAD65D8984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7827F-8FF1-47BE-A792-EC53435BE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01726-56ED-4850-91E2-C02B7B550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9DC1B-CE12-40B0-95DE-0BEE5999B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BA0C1-1956-432C-8F01-4C82F41CF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09C28-23BC-4899-8901-53BFDEEF8D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E0B23-3BA3-4D26-860E-9EE4FA74F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5B4BF-D12F-4268-96DF-8A393257C9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1AEA6-B3A8-4B56-AA28-5FBF2D1207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F4194-FD3D-43C5-9BD8-656F2745C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07F6EA-5963-489F-A355-112F35D82D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914400"/>
          </a:xfrm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14400"/>
            <a:ext cx="9144000" cy="685800"/>
          </a:xfrm>
        </p:spPr>
        <p:txBody>
          <a:bodyPr/>
          <a:lstStyle/>
          <a:p>
            <a:pPr algn="l"/>
            <a:r>
              <a:rPr lang="en-US" sz="2800" dirty="0" err="1" smtClean="0"/>
              <a:t>Unposted</a:t>
            </a:r>
            <a:r>
              <a:rPr lang="en-US" sz="2800" dirty="0" smtClean="0"/>
              <a:t> Payment Batch Inquiry </a:t>
            </a:r>
            <a:r>
              <a:rPr lang="en-US" sz="1400" dirty="0" smtClean="0"/>
              <a:t>– Displays a list of users who have entered payment transactions that have not been posted. </a:t>
            </a:r>
            <a:endParaRPr lang="en-US" sz="1400" dirty="0"/>
          </a:p>
          <a:p>
            <a:endParaRPr lang="en-US" sz="1400" dirty="0"/>
          </a:p>
          <a:p>
            <a:pPr algn="l"/>
            <a:endParaRPr lang="en-US" sz="28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447800"/>
            <a:ext cx="115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1676400"/>
            <a:ext cx="3048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US" sz="1200" dirty="0" smtClean="0"/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 smtClean="0"/>
              <a:t> Located off the Payment Transaction Menu</a:t>
            </a:r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 smtClean="0"/>
              <a:t> Shows payment batches for Debtor/Agency transactions and Client/Agency transactions.</a:t>
            </a:r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This options should be checked regularly before processing clients statements.</a:t>
            </a:r>
            <a:endParaRPr lang="en-US" sz="1200" dirty="0"/>
          </a:p>
          <a:p>
            <a:pPr>
              <a:buFontTx/>
              <a:buChar char="•"/>
            </a:pPr>
            <a:endParaRPr lang="en-US" sz="1200" dirty="0"/>
          </a:p>
          <a:p>
            <a:pPr>
              <a:buFontTx/>
              <a:buChar char="•"/>
            </a:pPr>
            <a:r>
              <a:rPr lang="en-US" sz="1200" dirty="0"/>
              <a:t> </a:t>
            </a:r>
            <a:r>
              <a:rPr lang="en-US" sz="1200" dirty="0" smtClean="0"/>
              <a:t>Gives you the option to clear a Debtor/Agency payment batch for other users.  </a:t>
            </a:r>
            <a:endParaRPr lang="en-US" sz="120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00400" y="1676400"/>
            <a:ext cx="325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676400"/>
            <a:ext cx="5715000" cy="4781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7381</TotalTime>
  <Words>66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Template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Debbie</dc:creator>
  <cp:lastModifiedBy>Jamie Horrell</cp:lastModifiedBy>
  <cp:revision>721</cp:revision>
  <dcterms:created xsi:type="dcterms:W3CDTF">2010-11-23T21:15:20Z</dcterms:created>
  <dcterms:modified xsi:type="dcterms:W3CDTF">2011-10-04T19:17:46Z</dcterms:modified>
</cp:coreProperties>
</file>