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95F4-6C13-4716-80B3-7090F7AA3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D6064-BA24-4F1A-B933-AAD65D898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7827F-8FF1-47BE-A792-EC53435BE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1726-56ED-4850-91E2-C02B7B550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DC1B-CE12-40B0-95DE-0BEE5999B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A0C1-1956-432C-8F01-4C82F41C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9C28-23BC-4899-8901-53BFDEEF8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0B23-3BA3-4D26-860E-9EE4FA74F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B4BF-D12F-4268-96DF-8A393257C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AEA6-B3A8-4B56-AA28-5FBF2D120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F4194-FD3D-43C5-9BD8-656F2745C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07F6EA-5963-489F-A355-112F35D82D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1066800"/>
          </a:xfrm>
        </p:spPr>
        <p:txBody>
          <a:bodyPr/>
          <a:lstStyle/>
          <a:p>
            <a:pPr algn="l"/>
            <a:r>
              <a:rPr lang="en-US" sz="2800" dirty="0" smtClean="0"/>
              <a:t>Omitting Transactions From a Clients Remittance Statement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752600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200" b="1" dirty="0" smtClean="0"/>
          </a:p>
          <a:p>
            <a:pPr>
              <a:buFontTx/>
              <a:buChar char="•"/>
            </a:pPr>
            <a:r>
              <a:rPr lang="en-US" sz="1200" dirty="0" smtClean="0"/>
              <a:t> </a:t>
            </a:r>
            <a:r>
              <a:rPr lang="en-US" sz="1200" dirty="0" smtClean="0"/>
              <a:t>If there’s a payment posted, and then reversed within the same statement period, it’s possible to omit both that positive and negative payment from the clients statements. </a:t>
            </a:r>
          </a:p>
          <a:p>
            <a:pPr>
              <a:buFontTx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5791200" cy="509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019800" y="4953000"/>
            <a:ext cx="2590800" cy="114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1066800"/>
          </a:xfrm>
        </p:spPr>
        <p:txBody>
          <a:bodyPr/>
          <a:lstStyle/>
          <a:p>
            <a:pPr algn="l"/>
            <a:r>
              <a:rPr lang="en-US" sz="2800" dirty="0" smtClean="0"/>
              <a:t>Omitting Transactions From a Clients Remittance Statement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752600"/>
            <a:ext cx="259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200" b="1" dirty="0" smtClean="0"/>
          </a:p>
          <a:p>
            <a:pPr>
              <a:buFontTx/>
              <a:buChar char="•"/>
            </a:pPr>
            <a:r>
              <a:rPr lang="en-US" sz="1200" dirty="0" smtClean="0"/>
              <a:t> Found off the Payment Transaction Menu</a:t>
            </a:r>
          </a:p>
          <a:p>
            <a:r>
              <a:rPr lang="en-US" sz="1200" b="1" dirty="0" smtClean="0"/>
              <a:t> </a:t>
            </a:r>
          </a:p>
          <a:p>
            <a:pPr>
              <a:buFontTx/>
              <a:buChar char="•"/>
            </a:pPr>
            <a:r>
              <a:rPr lang="en-US" sz="1200" dirty="0" smtClean="0"/>
              <a:t> </a:t>
            </a:r>
            <a:r>
              <a:rPr lang="en-US" sz="1200" dirty="0" smtClean="0"/>
              <a:t>Omit payments before date: If </a:t>
            </a:r>
            <a:r>
              <a:rPr lang="en-US" sz="1200" dirty="0" smtClean="0"/>
              <a:t>there are hundreds of transactions on this account you can enter a date into the Omit Payments before Date option to cut down on the number of transactions that appear on the screen.</a:t>
            </a:r>
            <a:endParaRPr lang="en-US" sz="1200" dirty="0" smtClean="0"/>
          </a:p>
          <a:p>
            <a:pPr>
              <a:buFontTx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76400"/>
            <a:ext cx="5943600" cy="481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1066800"/>
          </a:xfrm>
        </p:spPr>
        <p:txBody>
          <a:bodyPr/>
          <a:lstStyle/>
          <a:p>
            <a:pPr algn="l"/>
            <a:r>
              <a:rPr lang="en-US" sz="2800" dirty="0" smtClean="0"/>
              <a:t>Omitting Transactions From a Clients Remittance Statement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752600"/>
            <a:ext cx="2590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200" b="1" dirty="0" smtClean="0"/>
          </a:p>
          <a:p>
            <a:pPr>
              <a:buFontTx/>
              <a:buChar char="•"/>
            </a:pPr>
            <a:r>
              <a:rPr lang="en-US" sz="1200" b="1" dirty="0" smtClean="0"/>
              <a:t> </a:t>
            </a:r>
            <a:r>
              <a:rPr lang="en-US" sz="1200" dirty="0" smtClean="0"/>
              <a:t>put an “N” in both the negative and positive transactions and hit </a:t>
            </a:r>
            <a:r>
              <a:rPr lang="en-US" sz="1200" dirty="0" smtClean="0"/>
              <a:t>Enter.</a:t>
            </a:r>
          </a:p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r>
              <a:rPr lang="en-US" sz="1200" dirty="0" smtClean="0"/>
              <a:t> </a:t>
            </a:r>
            <a:r>
              <a:rPr lang="en-US" sz="1200" dirty="0" smtClean="0"/>
              <a:t>Note: If the transactions are not an exact match, (but positive and negative). They cannot be omitted</a:t>
            </a:r>
          </a:p>
          <a:p>
            <a:pPr>
              <a:buFontTx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828800"/>
            <a:ext cx="6219825" cy="17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391400" y="2514600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58000" y="2514600"/>
            <a:ext cx="838200" cy="381000"/>
          </a:xfrm>
          <a:prstGeom prst="straightConnector1">
            <a:avLst/>
          </a:prstGeom>
          <a:ln w="57150" cap="rnd" cmpd="sng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1066800"/>
          </a:xfrm>
        </p:spPr>
        <p:txBody>
          <a:bodyPr/>
          <a:lstStyle/>
          <a:p>
            <a:pPr algn="l"/>
            <a:r>
              <a:rPr lang="en-US" sz="2800" dirty="0" smtClean="0"/>
              <a:t>Omitting Transactions From a Clients Remittance Statement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7526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200" b="1" dirty="0" smtClean="0"/>
          </a:p>
          <a:p>
            <a:pPr>
              <a:buFontTx/>
              <a:buChar char="•"/>
            </a:pPr>
            <a:r>
              <a:rPr lang="en-US" sz="1200" dirty="0" smtClean="0"/>
              <a:t> After you hit Enter, those payments, if you go back in those transactions will no longer be listed. </a:t>
            </a:r>
            <a:endParaRPr lang="en-US" sz="1200" dirty="0" smtClean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76400"/>
            <a:ext cx="628929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7427</TotalTime>
  <Words>173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Jamie Horrell</cp:lastModifiedBy>
  <cp:revision>725</cp:revision>
  <dcterms:created xsi:type="dcterms:W3CDTF">2010-11-23T21:15:20Z</dcterms:created>
  <dcterms:modified xsi:type="dcterms:W3CDTF">2011-10-14T19:18:22Z</dcterms:modified>
</cp:coreProperties>
</file>