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95F4-6C13-4716-80B3-7090F7AA3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D6064-BA24-4F1A-B933-AAD65D898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7827F-8FF1-47BE-A792-EC53435BE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1726-56ED-4850-91E2-C02B7B550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9DC1B-CE12-40B0-95DE-0BEE5999B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BA0C1-1956-432C-8F01-4C82F41CF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9C28-23BC-4899-8901-53BFDEEF8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0B23-3BA3-4D26-860E-9EE4FA74F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5B4BF-D12F-4268-96DF-8A393257C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1AEA6-B3A8-4B56-AA28-5FBF2D120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F4194-FD3D-43C5-9BD8-656F2745C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07F6EA-5963-489F-A355-112F35D82D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algn="l"/>
            <a:r>
              <a:rPr lang="en-US" sz="2800" dirty="0" smtClean="0"/>
              <a:t>Applying and Posting Credit Card Transactions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76400"/>
            <a:ext cx="274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Located off the Payment Transaction Menu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Shows payment batches for Debtor/Agency transactions and Client/Agency transactions.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This options should be checked regularly before processing clients statements.</a:t>
            </a:r>
            <a:endParaRPr lang="en-US" sz="1200" dirty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Gives you the option to clear a Debtor/Agency payment batch for other users.  </a:t>
            </a:r>
            <a:endParaRPr lang="en-US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0749" y="1524000"/>
            <a:ext cx="640404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algn="l"/>
            <a:r>
              <a:rPr lang="en-US" sz="2800" dirty="0" smtClean="0"/>
              <a:t>Applying and Posting Credit Card Transactions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76400"/>
            <a:ext cx="274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Located off the Payment Transaction Menu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Shows payment batches for Debtor/Agency transactions and Client/Agency transactions.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This options should be checked regularly before processing clients statements.</a:t>
            </a:r>
            <a:endParaRPr lang="en-US" sz="1200" dirty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Gives you the option to clear a Debtor/Agency payment batch for other users.  </a:t>
            </a:r>
            <a:endParaRPr lang="en-US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76400"/>
            <a:ext cx="605319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algn="l"/>
            <a:r>
              <a:rPr lang="en-US" sz="2800" dirty="0" smtClean="0"/>
              <a:t>Applying and Posting Credit Card Transactions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76400"/>
            <a:ext cx="274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Located off the Payment Transaction Menu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Shows payment batches for Debtor/Agency transactions and Client/Agency transactions.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This options should be checked regularly before processing clients statements.</a:t>
            </a:r>
            <a:endParaRPr lang="en-US" sz="1200" dirty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Gives you the option to clear a Debtor/Agency payment batch for other users.  </a:t>
            </a:r>
            <a:endParaRPr lang="en-US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1946" y="1752600"/>
            <a:ext cx="6272054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algn="l"/>
            <a:r>
              <a:rPr lang="en-US" sz="2800" dirty="0" smtClean="0"/>
              <a:t>Applying and Posting Credit Card Transactions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76400"/>
            <a:ext cx="274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Located off the Payment Transaction Menu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Shows payment batches for Debtor/Agency transactions and Client/Agency transactions.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This options should be checked regularly before processing clients statements.</a:t>
            </a:r>
            <a:endParaRPr lang="en-US" sz="1200" dirty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Gives you the option to clear a Debtor/Agency payment batch for other users.  </a:t>
            </a:r>
            <a:endParaRPr lang="en-US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05000"/>
            <a:ext cx="5832729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algn="l"/>
            <a:r>
              <a:rPr lang="en-US" sz="2800" dirty="0" smtClean="0"/>
              <a:t>Applying and Posting Credit Card Transactions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76400"/>
            <a:ext cx="274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Located off the Payment Transaction Menu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Shows payment batches for Debtor/Agency transactions and Client/Agency transactions.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This options should be checked regularly before processing clients statements.</a:t>
            </a:r>
            <a:endParaRPr lang="en-US" sz="1200" dirty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Gives you the option to clear a Debtor/Agency payment batch for other users.  </a:t>
            </a:r>
            <a:endParaRPr lang="en-US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828800"/>
            <a:ext cx="633491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algn="l"/>
            <a:r>
              <a:rPr lang="en-US" sz="2800" dirty="0" smtClean="0"/>
              <a:t>Applying and Posting Credit Card Transactions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76400"/>
            <a:ext cx="274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Located off the Payment Transaction Menu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Shows payment batches for Debtor/Agency transactions and Client/Agency transactions.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This options should be checked regularly before processing clients statements.</a:t>
            </a:r>
            <a:endParaRPr lang="en-US" sz="1200" dirty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Gives you the option to clear a Debtor/Agency payment batch for other users.  </a:t>
            </a:r>
            <a:endParaRPr lang="en-US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828800"/>
            <a:ext cx="633491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8356" y="2133600"/>
            <a:ext cx="63143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7398</TotalTime>
  <Words>306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Jamie Horrell</cp:lastModifiedBy>
  <cp:revision>723</cp:revision>
  <dcterms:created xsi:type="dcterms:W3CDTF">2010-11-23T21:15:20Z</dcterms:created>
  <dcterms:modified xsi:type="dcterms:W3CDTF">2011-10-15T14:38:49Z</dcterms:modified>
</cp:coreProperties>
</file>