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1" r:id="rId2"/>
    <p:sldId id="284" r:id="rId3"/>
    <p:sldId id="285" r:id="rId4"/>
  </p:sldIdLst>
  <p:sldSz cx="9144000" cy="6858000" type="screen4x3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1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90A8"/>
    <a:srgbClr val="4D918F"/>
    <a:srgbClr val="BEDCDB"/>
    <a:srgbClr val="C7D1E3"/>
    <a:srgbClr val="E9EDF4"/>
    <a:srgbClr val="5AB2CA"/>
    <a:srgbClr val="5A4ECA"/>
    <a:srgbClr val="D9EBEB"/>
    <a:srgbClr val="2D7A8F"/>
    <a:srgbClr val="1DA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99" autoAdjust="0"/>
    <p:restoredTop sz="94717" autoAdjust="0"/>
  </p:normalViewPr>
  <p:slideViewPr>
    <p:cSldViewPr>
      <p:cViewPr varScale="1">
        <p:scale>
          <a:sx n="113" d="100"/>
          <a:sy n="113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482" y="-72"/>
      </p:cViewPr>
      <p:guideLst>
        <p:guide orient="horz" pos="29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6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r">
              <a:defRPr sz="1200"/>
            </a:lvl1pPr>
          </a:lstStyle>
          <a:p>
            <a:fld id="{F118F281-9C1A-42B0-8F94-DA0645FF8B5F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6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r">
              <a:defRPr sz="1200"/>
            </a:lvl1pPr>
          </a:lstStyle>
          <a:p>
            <a:fld id="{ACAB7220-0A02-47D9-8D6A-FFBCC61954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98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6" y="0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/>
          <a:lstStyle>
            <a:lvl1pPr algn="r">
              <a:defRPr sz="1200"/>
            </a:lvl1pPr>
          </a:lstStyle>
          <a:p>
            <a:fld id="{12F358B5-E45C-4D27-A121-4EEC167F13C9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3263"/>
            <a:ext cx="4683125" cy="3513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59" tIns="46979" rIns="93959" bIns="469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50477"/>
            <a:ext cx="5661660" cy="4216241"/>
          </a:xfrm>
          <a:prstGeom prst="rect">
            <a:avLst/>
          </a:prstGeom>
        </p:spPr>
        <p:txBody>
          <a:bodyPr vert="horz" lIns="93959" tIns="46979" rIns="93959" bIns="46979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6" y="8899329"/>
            <a:ext cx="3066733" cy="468471"/>
          </a:xfrm>
          <a:prstGeom prst="rect">
            <a:avLst/>
          </a:prstGeom>
        </p:spPr>
        <p:txBody>
          <a:bodyPr vert="horz" lIns="93959" tIns="46979" rIns="93959" bIns="46979" rtlCol="0" anchor="b"/>
          <a:lstStyle>
            <a:lvl1pPr algn="r">
              <a:defRPr sz="1200"/>
            </a:lvl1pPr>
          </a:lstStyle>
          <a:p>
            <a:fld id="{2F003AC3-2FF7-4137-92ED-196D02F69A1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2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74763" y="623888"/>
            <a:ext cx="4687887" cy="3514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(Preparing for RMEx Conversion)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710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72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03AC3-2FF7-4137-92ED-196D02F69A1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210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096000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0"/>
            <a:ext cx="3048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" name="Straight Connector 13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096000" y="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  <a:effectLst>
            <a:reflection blurRad="6350" stA="50000" endA="275" endPos="40000" dist="1016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B5AAE-6028-4ADB-A5BC-8382B4E5E5C7}" type="datetimeFigureOut">
              <a:rPr lang="en-US" smtClean="0"/>
              <a:pPr/>
              <a:t>8/22/2013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C5A8-F7C7-4558-BE3D-1D096936A19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6096000" cy="502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96000" y="0"/>
            <a:ext cx="30480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contrast="-1000"/>
          </a:blip>
          <a:srcRect/>
          <a:stretch>
            <a:fillRect/>
          </a:stretch>
        </p:blipFill>
        <p:spPr bwMode="auto">
          <a:xfrm>
            <a:off x="0" y="45720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0" y="2819400"/>
            <a:ext cx="9144000" cy="1470025"/>
          </a:xfrm>
        </p:spPr>
        <p:txBody>
          <a:bodyPr>
            <a:noAutofit/>
          </a:bodyPr>
          <a:lstStyle/>
          <a:p>
            <a:r>
              <a:rPr lang="en-US" sz="4000" u="sng" dirty="0" smtClean="0">
                <a:latin typeface="Britannic Bold" pitchFamily="34" charset="0"/>
              </a:rPr>
              <a:t>I-Tel </a:t>
            </a:r>
            <a:r>
              <a:rPr lang="en-US" sz="4000" u="sng" dirty="0" smtClean="0">
                <a:latin typeface="Britannic Bold" pitchFamily="34" charset="0"/>
              </a:rPr>
              <a:t>Training</a:t>
            </a:r>
            <a:r>
              <a:rPr lang="en-US" sz="4000" dirty="0" smtClean="0">
                <a:latin typeface="Britannic Bold" pitchFamily="34" charset="0"/>
              </a:rPr>
              <a:t/>
            </a:r>
            <a:br>
              <a:rPr lang="en-US" sz="4000" dirty="0" smtClean="0">
                <a:latin typeface="Britannic Bold" pitchFamily="34" charset="0"/>
              </a:rPr>
            </a:br>
            <a:r>
              <a:rPr lang="en-US" sz="3600" dirty="0" smtClean="0">
                <a:latin typeface="Britannic Bold" pitchFamily="34" charset="0"/>
              </a:rPr>
              <a:t>Valid Extensions</a:t>
            </a:r>
            <a:endParaRPr lang="en-US" sz="6000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Britannic Bold" pitchFamily="34" charset="0"/>
              <a:ea typeface="+mn-e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19208" y="6477000"/>
            <a:ext cx="234872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defRPr/>
            </a:pPr>
            <a:r>
              <a:rPr lang="en-US" sz="900" i="1" dirty="0" smtClean="0"/>
              <a:t>© Copyright 2013 – Quantrax Corporation, Inc</a:t>
            </a:r>
            <a:endParaRPr lang="en-US" sz="900" dirty="0">
              <a:solidFill>
                <a:schemeClr val="tx1">
                  <a:tint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113441"/>
            <a:ext cx="6999066" cy="463111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200400" cy="56388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500" dirty="0"/>
              <a:t>Press F6 to create a new extension.</a:t>
            </a:r>
          </a:p>
          <a:p>
            <a:r>
              <a:rPr lang="en-US" sz="1500" dirty="0"/>
              <a:t>Outbound extension</a:t>
            </a:r>
          </a:p>
          <a:p>
            <a:pPr lvl="1"/>
            <a:r>
              <a:rPr lang="en-US" sz="1500" dirty="0"/>
              <a:t>Enter the extension already set up in the company PBX.</a:t>
            </a:r>
          </a:p>
          <a:p>
            <a:r>
              <a:rPr lang="en-US" sz="1500" dirty="0"/>
              <a:t>Call recording (Y,N,b)</a:t>
            </a:r>
          </a:p>
          <a:p>
            <a:pPr lvl="1"/>
            <a:r>
              <a:rPr lang="en-US" sz="1500" dirty="0"/>
              <a:t>Enter a Y here to turn on call recording for the extension.</a:t>
            </a:r>
          </a:p>
          <a:p>
            <a:pPr lvl="1"/>
            <a:r>
              <a:rPr lang="en-US" sz="1500" dirty="0"/>
              <a:t>Enter a N here to turn off call recording for the extension.</a:t>
            </a:r>
          </a:p>
          <a:p>
            <a:pPr lvl="1"/>
            <a:r>
              <a:rPr lang="en-US" sz="1500" dirty="0"/>
              <a:t>Leave this field blank to allow call recording control at the System Control level</a:t>
            </a:r>
            <a:r>
              <a:rPr lang="en-US" sz="1500" dirty="0" smtClean="0"/>
              <a:t>.</a:t>
            </a:r>
          </a:p>
          <a:p>
            <a:r>
              <a:rPr lang="en-US" sz="1500" dirty="0"/>
              <a:t>Remote extension</a:t>
            </a:r>
          </a:p>
          <a:p>
            <a:pPr lvl="1"/>
            <a:r>
              <a:rPr lang="en-US" sz="1500" dirty="0"/>
              <a:t>This option allows a user to use the dialer while working remotely by calling the phone number specified in this field rather than the outbound extension.</a:t>
            </a:r>
          </a:p>
          <a:p>
            <a:pPr lvl="1"/>
            <a:r>
              <a:rPr lang="en-US" sz="1500" dirty="0"/>
              <a:t>Enter anything unique in the Outbound extension field.</a:t>
            </a:r>
          </a:p>
          <a:p>
            <a:pPr lvl="1"/>
            <a:r>
              <a:rPr lang="en-US" sz="1500" dirty="0"/>
              <a:t>Enter the remote telephone number for the user in the Remote extension field.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Valid Extensions </a:t>
            </a:r>
            <a:endParaRPr lang="en-US" sz="2000" b="1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2- Management menu, Option 15 – I-Tel options menu, Option 16  – I-Tel System Control options, Option 1 – Valid extensions)</a:t>
            </a:r>
            <a:endParaRPr lang="en-US" sz="4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08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113441"/>
            <a:ext cx="6999066" cy="463111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3352800" cy="56388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400" dirty="0"/>
              <a:t>Inbound extension</a:t>
            </a:r>
          </a:p>
          <a:p>
            <a:pPr lvl="1"/>
            <a:r>
              <a:rPr lang="en-US" sz="1400" dirty="0"/>
              <a:t>Enter the PBX extension for the inbound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Dialer code</a:t>
            </a:r>
          </a:p>
          <a:p>
            <a:pPr lvl="1"/>
            <a:r>
              <a:rPr lang="en-US" sz="1400" dirty="0"/>
              <a:t>Should be an A when only 1 dialer is installed.</a:t>
            </a:r>
            <a:endParaRPr lang="en-US" sz="1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668"/>
            <a:ext cx="5791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Valid Extensions </a:t>
            </a:r>
            <a:endParaRPr lang="en-US" sz="2000" b="1" dirty="0" smtClean="0"/>
          </a:p>
          <a:p>
            <a:r>
              <a:rPr lang="en-US" sz="1100" dirty="0" smtClean="0"/>
              <a:t>(</a:t>
            </a:r>
            <a:r>
              <a:rPr lang="en-US" sz="1100" dirty="0"/>
              <a:t>Option 2- Management menu, Option 15 – I-Tel options menu, Option 16  – I-Tel System Control options, Option 1 – Valid extensions)</a:t>
            </a:r>
            <a:endParaRPr lang="en-US" sz="400" b="1" dirty="0"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00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2495</TotalTime>
  <Words>219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Britannic Bold</vt:lpstr>
      <vt:lpstr>Calibri</vt:lpstr>
      <vt:lpstr>Office Theme</vt:lpstr>
      <vt:lpstr>I-Tel Training Valid Extensions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Dawna</dc:creator>
  <cp:lastModifiedBy>Zach Christensen</cp:lastModifiedBy>
  <cp:revision>313</cp:revision>
  <dcterms:created xsi:type="dcterms:W3CDTF">2012-04-16T19:37:44Z</dcterms:created>
  <dcterms:modified xsi:type="dcterms:W3CDTF">2013-08-22T14:41:20Z</dcterms:modified>
</cp:coreProperties>
</file>