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73" r:id="rId3"/>
    <p:sldId id="279" r:id="rId4"/>
    <p:sldId id="286" r:id="rId5"/>
    <p:sldId id="287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4D918F"/>
    <a:srgbClr val="BEDCDB"/>
    <a:srgbClr val="C7D1E3"/>
    <a:srgbClr val="E9EDF4"/>
    <a:srgbClr val="5AB2CA"/>
    <a:srgbClr val="5A4ECA"/>
    <a:srgbClr val="D9EBEB"/>
    <a:srgbClr val="2D7A8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9" autoAdjust="0"/>
    <p:restoredTop sz="94717" autoAdjust="0"/>
  </p:normalViewPr>
  <p:slideViewPr>
    <p:cSldViewPr>
      <p:cViewPr varScale="1">
        <p:scale>
          <a:sx n="113" d="100"/>
          <a:sy n="113" d="100"/>
        </p:scale>
        <p:origin x="21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2" y="-72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F118F281-9C1A-42B0-8F94-DA0645FF8B5F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ACAB7220-0A02-47D9-8D6A-FFBCC61954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8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12F358B5-E45C-4D27-A121-4EEC167F13C9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59" tIns="46979" rIns="93959" bIns="469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59" tIns="46979" rIns="93959" bIns="4697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2F003AC3-2FF7-4137-92ED-196D02F69A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2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23888"/>
            <a:ext cx="4687887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10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2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2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9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8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53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2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11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16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2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5AAE-6028-4ADB-A5BC-8382B4E5E5C7}" type="datetimeFigureOut">
              <a:rPr lang="en-US" smtClean="0"/>
              <a:pPr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-1000"/>
          </a:blip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latin typeface="Britannic Bold" pitchFamily="34" charset="0"/>
              </a:rPr>
              <a:t>I-Tel Need to Know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dirty="0" smtClean="0">
                <a:latin typeface="Britannic Bold" pitchFamily="34" charset="0"/>
              </a:rPr>
              <a:t>System Setup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9208" y="6477000"/>
            <a:ext cx="23487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900" i="1" dirty="0" smtClean="0"/>
              <a:t>© Copyright </a:t>
            </a:r>
            <a:r>
              <a:rPr lang="en-US" sz="900" i="1" dirty="0" smtClean="0"/>
              <a:t>2013 </a:t>
            </a:r>
            <a:r>
              <a:rPr lang="en-US" sz="900" i="1" dirty="0" smtClean="0"/>
              <a:t>– Quantrax Corporation, Inc</a:t>
            </a:r>
            <a:endParaRPr lang="en-US" sz="9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13441"/>
            <a:ext cx="6999066" cy="463111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6388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500" dirty="0"/>
              <a:t>Press F6 to create a new extension.</a:t>
            </a:r>
          </a:p>
          <a:p>
            <a:r>
              <a:rPr lang="en-US" sz="1500" dirty="0"/>
              <a:t>Outbound extension</a:t>
            </a:r>
          </a:p>
          <a:p>
            <a:pPr lvl="1"/>
            <a:r>
              <a:rPr lang="en-US" sz="1500" dirty="0"/>
              <a:t>Enter the extension already set up in the company PBX.</a:t>
            </a:r>
          </a:p>
          <a:p>
            <a:r>
              <a:rPr lang="en-US" sz="1500" dirty="0"/>
              <a:t>Call recording (Y,N,b)</a:t>
            </a:r>
          </a:p>
          <a:p>
            <a:pPr lvl="1"/>
            <a:r>
              <a:rPr lang="en-US" sz="1500" dirty="0"/>
              <a:t>Enter a Y here to turn on call recording for the extension.</a:t>
            </a:r>
          </a:p>
          <a:p>
            <a:pPr lvl="1"/>
            <a:r>
              <a:rPr lang="en-US" sz="1500" dirty="0"/>
              <a:t>Enter a N here to turn off call recording for the extension.</a:t>
            </a:r>
          </a:p>
          <a:p>
            <a:pPr lvl="1"/>
            <a:r>
              <a:rPr lang="en-US" sz="1500" dirty="0"/>
              <a:t>Leave this field blank to allow call recording control at the System Control level</a:t>
            </a:r>
            <a:r>
              <a:rPr lang="en-US" sz="1500" dirty="0" smtClean="0"/>
              <a:t>.</a:t>
            </a:r>
          </a:p>
          <a:p>
            <a:r>
              <a:rPr lang="en-US" sz="1500" dirty="0"/>
              <a:t>Remote extension</a:t>
            </a:r>
          </a:p>
          <a:p>
            <a:pPr lvl="1"/>
            <a:r>
              <a:rPr lang="en-US" sz="1500" dirty="0"/>
              <a:t>This option allows a user to use the dialer while working remotely by calling the phone number specified in this field rather than the outbound extension.</a:t>
            </a:r>
          </a:p>
          <a:p>
            <a:pPr lvl="1"/>
            <a:r>
              <a:rPr lang="en-US" sz="1500" dirty="0"/>
              <a:t>Enter anything unique in the Outbound extension field.</a:t>
            </a:r>
          </a:p>
          <a:p>
            <a:pPr lvl="1"/>
            <a:r>
              <a:rPr lang="en-US" sz="1500" dirty="0"/>
              <a:t>Enter the remote telephone number for the user in the Remote extension field.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Valid Extensions </a:t>
            </a:r>
            <a:endParaRPr lang="en-US" sz="2000" b="1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 – Valid extensions)</a:t>
            </a:r>
            <a:endParaRPr lang="en-US" sz="4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13441"/>
            <a:ext cx="6999066" cy="463111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3528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Inbound extension</a:t>
            </a:r>
          </a:p>
          <a:p>
            <a:pPr lvl="1"/>
            <a:r>
              <a:rPr lang="en-US" sz="1400" dirty="0"/>
              <a:t>Enter the PBX extension for the inbound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Dialer code</a:t>
            </a:r>
          </a:p>
          <a:p>
            <a:pPr lvl="1"/>
            <a:r>
              <a:rPr lang="en-US" sz="1400" dirty="0"/>
              <a:t>Should be an A when only 1 dialer is installed.</a:t>
            </a:r>
            <a:endParaRPr lang="en-US" sz="1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Valid Extensions </a:t>
            </a:r>
            <a:endParaRPr lang="en-US" sz="2000" b="1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 – Valid extensions)</a:t>
            </a:r>
            <a:endParaRPr lang="en-US" sz="4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200" y="1211842"/>
            <a:ext cx="6654800" cy="443431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32004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indent="-285750"/>
            <a:r>
              <a:rPr lang="en-US" sz="1400" dirty="0"/>
              <a:t>Call recording on (Y,N,b)</a:t>
            </a:r>
          </a:p>
          <a:p>
            <a:pPr lvl="1"/>
            <a:r>
              <a:rPr lang="en-US" sz="1400" dirty="0"/>
              <a:t>Enter a Y here to turn on call recording for the entire company.</a:t>
            </a:r>
          </a:p>
          <a:p>
            <a:pPr lvl="1"/>
            <a:r>
              <a:rPr lang="en-US" sz="1400" dirty="0"/>
              <a:t>Enter a N here to turn off call recording for the entire company.</a:t>
            </a:r>
          </a:p>
          <a:p>
            <a:pPr lvl="1"/>
            <a:r>
              <a:rPr lang="en-US" sz="1400" dirty="0"/>
              <a:t>Leave this field blank to allow call recording control at the dialer, campaign, or user ID level(s</a:t>
            </a:r>
            <a:r>
              <a:rPr lang="en-US" sz="1400" dirty="0" smtClean="0"/>
              <a:t>).</a:t>
            </a:r>
          </a:p>
          <a:p>
            <a:pPr indent="-285750"/>
            <a:r>
              <a:rPr lang="en-US" sz="1400" dirty="0"/>
              <a:t>Auto-</a:t>
            </a:r>
            <a:r>
              <a:rPr lang="en-US" sz="1400" dirty="0" err="1"/>
              <a:t>dialler</a:t>
            </a:r>
            <a:r>
              <a:rPr lang="en-US" sz="1400" dirty="0"/>
              <a:t> installed (Y)</a:t>
            </a:r>
          </a:p>
          <a:p>
            <a:pPr lvl="1"/>
            <a:r>
              <a:rPr lang="en-US" sz="1400" dirty="0"/>
              <a:t>Enter Y here when a dialer is installed.</a:t>
            </a:r>
          </a:p>
          <a:p>
            <a:pPr indent="-285750"/>
            <a:r>
              <a:rPr lang="en-US" sz="1400" dirty="0"/>
              <a:t>Stop </a:t>
            </a:r>
            <a:r>
              <a:rPr lang="en-US" sz="1400" dirty="0" err="1"/>
              <a:t>dialler</a:t>
            </a:r>
            <a:r>
              <a:rPr lang="en-US" sz="1400" dirty="0"/>
              <a:t> codes</a:t>
            </a:r>
          </a:p>
          <a:p>
            <a:pPr lvl="1"/>
            <a:r>
              <a:rPr lang="en-US" sz="1400" dirty="0"/>
              <a:t>Use these 10 fields to enter description codes that will prevent an account from being eligible for dialing via the dialer.</a:t>
            </a:r>
          </a:p>
          <a:p>
            <a:endParaRPr lang="en-US" sz="14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Parameters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400" dirty="0" smtClean="0"/>
              <a:t>(</a:t>
            </a:r>
            <a:r>
              <a:rPr lang="en-US" sz="1400" dirty="0"/>
              <a:t>Option 1 - System Control Menu, Option 3 – System Parameters)</a:t>
            </a:r>
            <a:endParaRPr lang="en-US" sz="14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923" y="1197517"/>
            <a:ext cx="6714553" cy="44629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107267" cy="5625068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en-US" sz="5600" dirty="0"/>
              <a:t>Digits in extension</a:t>
            </a:r>
          </a:p>
          <a:p>
            <a:pPr lvl="1"/>
            <a:r>
              <a:rPr lang="en-US" sz="5600" dirty="0"/>
              <a:t>Enter the number of digits in your company’s extension (typically 3-5</a:t>
            </a:r>
            <a:r>
              <a:rPr lang="en-US" sz="5600" dirty="0" smtClean="0"/>
              <a:t>).</a:t>
            </a:r>
          </a:p>
          <a:p>
            <a:pPr indent="-285750"/>
            <a:r>
              <a:rPr lang="en-US" sz="5600" dirty="0"/>
              <a:t>Dialer time zone (System time)</a:t>
            </a:r>
          </a:p>
          <a:p>
            <a:pPr lvl="1"/>
            <a:r>
              <a:rPr lang="en-US" sz="5600" dirty="0"/>
              <a:t>Enter the number of hours ahead or behind GMT the dialer is</a:t>
            </a:r>
            <a:r>
              <a:rPr lang="en-US" sz="5600" dirty="0" smtClean="0"/>
              <a:t>.</a:t>
            </a:r>
          </a:p>
          <a:p>
            <a:pPr indent="-285750"/>
            <a:r>
              <a:rPr lang="en-US" sz="5600" dirty="0"/>
              <a:t>Is DST on? (Y)</a:t>
            </a:r>
          </a:p>
          <a:p>
            <a:pPr lvl="1"/>
            <a:r>
              <a:rPr lang="en-US" sz="5600" dirty="0"/>
              <a:t>Enter a Y in this field when Daylight Savings Time is in effect</a:t>
            </a:r>
            <a:r>
              <a:rPr lang="en-US" sz="5600" dirty="0" smtClean="0"/>
              <a:t>.</a:t>
            </a:r>
          </a:p>
          <a:p>
            <a:r>
              <a:rPr lang="en-US" sz="5600" dirty="0"/>
              <a:t>Override dialer Message Queue</a:t>
            </a:r>
          </a:p>
          <a:p>
            <a:pPr lvl="1"/>
            <a:r>
              <a:rPr lang="en-US" sz="5600" dirty="0"/>
              <a:t>Enter the name of the Message Queue that you would like dialer messages sent to.  Default Message Queue is ITELMSGQ.</a:t>
            </a:r>
            <a:endParaRPr lang="en-US" sz="5600" dirty="0"/>
          </a:p>
          <a:p>
            <a:r>
              <a:rPr lang="en-US" sz="5600" dirty="0"/>
              <a:t>Override Message queue library</a:t>
            </a:r>
          </a:p>
          <a:p>
            <a:pPr lvl="1"/>
            <a:r>
              <a:rPr lang="en-US" sz="5600" dirty="0"/>
              <a:t>Enter the name of the Message Queue Library that you would like dialer messages sent to.  Default Message Queue Library is SCLIB.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Dialer Control File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10 – System controls)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6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923" y="1197517"/>
            <a:ext cx="6714553" cy="44629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7264"/>
            <a:ext cx="3124200" cy="6014535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With permission</a:t>
            </a:r>
          </a:p>
          <a:p>
            <a:pPr lvl="1"/>
            <a:r>
              <a:rPr lang="en-US" sz="2500" dirty="0"/>
              <a:t>Preview to cell (N-No)</a:t>
            </a:r>
          </a:p>
          <a:p>
            <a:pPr lvl="2"/>
            <a:r>
              <a:rPr lang="en-US" sz="2500" dirty="0"/>
              <a:t>Enter a N in this field to prevent preview calls to a cell phone even when permission has been granted by the cell phone owner.</a:t>
            </a:r>
          </a:p>
          <a:p>
            <a:pPr lvl="2"/>
            <a:r>
              <a:rPr lang="en-US" sz="2500" dirty="0"/>
              <a:t>Leave this field blank to allow preview calls to a cell phone number when permission has been granted by the cell phone owner.</a:t>
            </a:r>
          </a:p>
          <a:p>
            <a:pPr lvl="1"/>
            <a:r>
              <a:rPr lang="en-US" sz="2500" dirty="0"/>
              <a:t>Predictive to cell (N-No)</a:t>
            </a:r>
          </a:p>
          <a:p>
            <a:pPr lvl="2"/>
            <a:r>
              <a:rPr lang="en-US" sz="2500" dirty="0"/>
              <a:t>Enter a N in this field to prevent predictive calls to a cell phone even when permission has been granted by the cell phone owner.</a:t>
            </a:r>
          </a:p>
          <a:p>
            <a:pPr lvl="2"/>
            <a:r>
              <a:rPr lang="en-US" sz="2500" dirty="0"/>
              <a:t>Leave this field blank to allow predictive calls to a cell phone number when permission has been granted by the cell phone owner.</a:t>
            </a:r>
            <a:endParaRPr lang="en-US" sz="25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Dialer Control File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10 – System controls)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9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923" y="1197517"/>
            <a:ext cx="6714553" cy="44629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7264"/>
            <a:ext cx="3124200" cy="6014535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Without permission</a:t>
            </a:r>
          </a:p>
          <a:p>
            <a:pPr lvl="1"/>
            <a:r>
              <a:rPr lang="en-US" sz="2500" dirty="0"/>
              <a:t>Preview to cell (N-No)</a:t>
            </a:r>
          </a:p>
          <a:p>
            <a:pPr lvl="2"/>
            <a:r>
              <a:rPr lang="en-US" sz="2500" dirty="0"/>
              <a:t>Enter a N in this field to prevent preview calls to a cell phone when permission has </a:t>
            </a:r>
            <a:r>
              <a:rPr lang="en-US" sz="2500" b="1" dirty="0"/>
              <a:t>not</a:t>
            </a:r>
            <a:r>
              <a:rPr lang="en-US" sz="2500" dirty="0"/>
              <a:t> been granted by the cell phone owner.</a:t>
            </a:r>
          </a:p>
          <a:p>
            <a:pPr lvl="2"/>
            <a:r>
              <a:rPr lang="en-US" sz="2500" dirty="0"/>
              <a:t>Leave this field blank to allow preview calls to a cell phone number when permission has </a:t>
            </a:r>
            <a:r>
              <a:rPr lang="en-US" sz="2500" b="1" dirty="0"/>
              <a:t>not </a:t>
            </a:r>
            <a:r>
              <a:rPr lang="en-US" sz="2500" dirty="0"/>
              <a:t>been granted by the cell phone owner.</a:t>
            </a:r>
          </a:p>
          <a:p>
            <a:pPr lvl="1"/>
            <a:r>
              <a:rPr lang="en-US" sz="2500" dirty="0"/>
              <a:t>Predictive to cell (N-No)</a:t>
            </a:r>
          </a:p>
          <a:p>
            <a:pPr lvl="2"/>
            <a:r>
              <a:rPr lang="en-US" sz="2500" dirty="0"/>
              <a:t>Enter a N in this field to prevent predictive calls to a cell phone when permission has </a:t>
            </a:r>
            <a:r>
              <a:rPr lang="en-US" sz="2500" b="1" dirty="0"/>
              <a:t>not</a:t>
            </a:r>
            <a:r>
              <a:rPr lang="en-US" sz="2500" dirty="0"/>
              <a:t> been granted by the cell phone owner.</a:t>
            </a:r>
          </a:p>
          <a:p>
            <a:pPr lvl="2"/>
            <a:r>
              <a:rPr lang="en-US" sz="2500" dirty="0"/>
              <a:t>Leave this field blank to allow predictive calls to a cell phone number when permission has </a:t>
            </a:r>
            <a:r>
              <a:rPr lang="en-US" sz="2500" b="1" dirty="0"/>
              <a:t>not</a:t>
            </a:r>
            <a:r>
              <a:rPr lang="en-US" sz="2500" dirty="0"/>
              <a:t> been granted by the cell phone owner.</a:t>
            </a:r>
            <a:endParaRPr lang="en-US" sz="25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Dialer Control File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10 – System controls)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923" y="1197517"/>
            <a:ext cx="6714553" cy="44629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7264"/>
            <a:ext cx="3124200" cy="601453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Use of 800 numbers for time zone</a:t>
            </a:r>
          </a:p>
          <a:p>
            <a:pPr lvl="1"/>
            <a:r>
              <a:rPr lang="en-US" sz="1400" dirty="0"/>
              <a:t>This field determines whether the dialer will include toll-free numbers in campaigns.</a:t>
            </a:r>
          </a:p>
          <a:p>
            <a:pPr lvl="2"/>
            <a:r>
              <a:rPr lang="en-US" sz="1400" dirty="0"/>
              <a:t>Toll-free numbers have a dialing eligibility window of 2 PM to 8 PM to prevent accidental calling outside of time restrictions</a:t>
            </a:r>
          </a:p>
          <a:p>
            <a:pPr lvl="1"/>
            <a:r>
              <a:rPr lang="en-US" sz="1400" dirty="0"/>
              <a:t>Enter a N here to ONLY omit toll-free numbers from time zone calculations.</a:t>
            </a:r>
          </a:p>
          <a:p>
            <a:pPr lvl="1"/>
            <a:r>
              <a:rPr lang="en-US" sz="1400" dirty="0"/>
              <a:t>Enter an A here to ALWAYS omit toll-free numbers from time zone calculations.</a:t>
            </a:r>
          </a:p>
          <a:p>
            <a:pPr lvl="1"/>
            <a:r>
              <a:rPr lang="en-US" sz="1400" dirty="0"/>
              <a:t>Leave this field blank to allow toll-free numbers to be included in the time zone calculations</a:t>
            </a:r>
            <a:r>
              <a:rPr lang="en-US" sz="14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Dialer Control File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10 – System controls)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7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43" y="1143000"/>
            <a:ext cx="6662057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048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Front page has no I-Tel or dialer related fields</a:t>
            </a:r>
          </a:p>
          <a:p>
            <a:r>
              <a:rPr lang="en-US" sz="1400" dirty="0"/>
              <a:t>Back page has I-Tel and dialer related </a:t>
            </a:r>
            <a:r>
              <a:rPr lang="en-US" sz="1400" dirty="0" smtClean="0"/>
              <a:t>fields</a:t>
            </a:r>
          </a:p>
          <a:p>
            <a:r>
              <a:rPr lang="en-US" sz="1400" dirty="0"/>
              <a:t>Preview dialing</a:t>
            </a:r>
          </a:p>
          <a:p>
            <a:pPr lvl="1"/>
            <a:r>
              <a:rPr lang="en-US" sz="1400" dirty="0"/>
              <a:t>Leave this field blank to allow the User ID to use this dialing type</a:t>
            </a:r>
          </a:p>
          <a:p>
            <a:pPr lvl="1"/>
            <a:r>
              <a:rPr lang="en-US" sz="1400" dirty="0"/>
              <a:t>Enter a N here to disallow access to this dialing type</a:t>
            </a:r>
          </a:p>
          <a:p>
            <a:r>
              <a:rPr lang="en-US" sz="1400" dirty="0"/>
              <a:t>Power dialing</a:t>
            </a:r>
          </a:p>
          <a:p>
            <a:pPr lvl="1"/>
            <a:r>
              <a:rPr lang="en-US" sz="1400" dirty="0"/>
              <a:t>Leave this field blank to allow the User ID to use this dialing type.</a:t>
            </a:r>
          </a:p>
          <a:p>
            <a:pPr lvl="1"/>
            <a:r>
              <a:rPr lang="en-US" sz="1400" dirty="0"/>
              <a:t>Enter a N here to disallow access to this dialing type</a:t>
            </a:r>
            <a:r>
              <a:rPr lang="en-US" sz="1400" dirty="0" smtClean="0"/>
              <a:t>.</a:t>
            </a:r>
          </a:p>
          <a:p>
            <a:pPr lvl="1"/>
            <a:endParaRPr lang="en-US" sz="14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Security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1 – System Control Menu, Option 1 – System security, Option 1 – System security) then enter the User ID being set up to use the dialer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43" y="1143000"/>
            <a:ext cx="6662057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Predictive dialing</a:t>
            </a:r>
          </a:p>
          <a:p>
            <a:pPr lvl="1"/>
            <a:r>
              <a:rPr lang="en-US" sz="1400" dirty="0"/>
              <a:t>Leave this field blank to allow the User ID to use this dialing type.</a:t>
            </a:r>
          </a:p>
          <a:p>
            <a:pPr lvl="1"/>
            <a:r>
              <a:rPr lang="en-US" sz="1400" dirty="0"/>
              <a:t>Enter a N here to disallow access to this dialing type.</a:t>
            </a:r>
          </a:p>
          <a:p>
            <a:pPr lvl="1"/>
            <a:r>
              <a:rPr lang="en-US" sz="1400" dirty="0"/>
              <a:t>Enter an I in this field to allow outbound calls via this dialing type while preventing inbound calls from being received.</a:t>
            </a:r>
          </a:p>
          <a:p>
            <a:r>
              <a:rPr lang="en-US" sz="1400" dirty="0"/>
              <a:t>Progressive dialing</a:t>
            </a:r>
          </a:p>
          <a:p>
            <a:pPr lvl="1"/>
            <a:r>
              <a:rPr lang="en-US" sz="1400" dirty="0"/>
              <a:t>Leave this field blank to allow the User ID to use this dialing type.</a:t>
            </a:r>
          </a:p>
          <a:p>
            <a:pPr lvl="1"/>
            <a:r>
              <a:rPr lang="en-US" sz="1400" dirty="0"/>
              <a:t>Enter a N here to disallow access to this dialing type.</a:t>
            </a:r>
          </a:p>
          <a:p>
            <a:pPr lvl="1"/>
            <a:r>
              <a:rPr lang="en-US" sz="1400" dirty="0"/>
              <a:t>Enter an I in this field to allow outbound calls via this dialing type while preventing inbound calls from being received.</a:t>
            </a:r>
          </a:p>
          <a:p>
            <a:pPr lvl="1"/>
            <a:endParaRPr lang="en-US" sz="14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Security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1 – System Control Menu, Option 1 – System security, Option 1 – System security) then enter the User ID being set up to use the dialer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43" y="1143000"/>
            <a:ext cx="6662057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3528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Call recording (Y,N,b)</a:t>
            </a:r>
          </a:p>
          <a:p>
            <a:pPr lvl="1"/>
            <a:r>
              <a:rPr lang="en-US" sz="1400" dirty="0"/>
              <a:t>Enter a Y here to turn on call recording for the User ID.</a:t>
            </a:r>
          </a:p>
          <a:p>
            <a:pPr lvl="1"/>
            <a:r>
              <a:rPr lang="en-US" sz="1400" dirty="0"/>
              <a:t>Enter a N here to turn off call recording for the User ID.</a:t>
            </a:r>
          </a:p>
          <a:p>
            <a:pPr lvl="1"/>
            <a:r>
              <a:rPr lang="en-US" sz="1400" dirty="0"/>
              <a:t>Leave this field blank to allow call recording control at the dialer or campaign levels.</a:t>
            </a:r>
          </a:p>
          <a:p>
            <a:r>
              <a:rPr lang="en-US" sz="1400" dirty="0"/>
              <a:t>I-Tel dialer code</a:t>
            </a:r>
          </a:p>
          <a:p>
            <a:pPr lvl="1"/>
            <a:r>
              <a:rPr lang="en-US" sz="1400" dirty="0"/>
              <a:t>Should be “A” by default when only a single dialer is installed.</a:t>
            </a:r>
          </a:p>
          <a:p>
            <a:r>
              <a:rPr lang="en-US" sz="1400" dirty="0"/>
              <a:t>I-Tel dialer group code</a:t>
            </a:r>
          </a:p>
          <a:p>
            <a:pPr lvl="1"/>
            <a:r>
              <a:rPr lang="en-US" sz="1400" dirty="0"/>
              <a:t>This option allows you to assign the User ID to a specific dialer group.  A dialer group allows you to group agents together based on the criteria of your choosing (pre-collect, for example).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Security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1 – System Control Menu, Option 1 – System security, Option 1 – System security) then enter the User ID being set up to use the dialer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1270</Words>
  <Application>Microsoft Office PowerPoint</Application>
  <PresentationFormat>On-screen Show (4:3)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Britannic Bold</vt:lpstr>
      <vt:lpstr>Calibri</vt:lpstr>
      <vt:lpstr>Office Theme</vt:lpstr>
      <vt:lpstr>I-Tel Need to Know System Setup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Zach Christensen</cp:lastModifiedBy>
  <cp:revision>311</cp:revision>
  <dcterms:created xsi:type="dcterms:W3CDTF">2012-04-16T19:37:44Z</dcterms:created>
  <dcterms:modified xsi:type="dcterms:W3CDTF">2013-08-20T16:06:17Z</dcterms:modified>
</cp:coreProperties>
</file>