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81" r:id="rId3"/>
    <p:sldId id="282" r:id="rId4"/>
    <p:sldId id="283" r:id="rId5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0A8"/>
    <a:srgbClr val="4D918F"/>
    <a:srgbClr val="BEDCDB"/>
    <a:srgbClr val="C7D1E3"/>
    <a:srgbClr val="E9EDF4"/>
    <a:srgbClr val="5AB2CA"/>
    <a:srgbClr val="5A4ECA"/>
    <a:srgbClr val="D9EBEB"/>
    <a:srgbClr val="2D7A8F"/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99" autoAdjust="0"/>
    <p:restoredTop sz="94717" autoAdjust="0"/>
  </p:normalViewPr>
  <p:slideViewPr>
    <p:cSldViewPr>
      <p:cViewPr varScale="1">
        <p:scale>
          <a:sx n="113" d="100"/>
          <a:sy n="113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2" y="-72"/>
      </p:cViewPr>
      <p:guideLst>
        <p:guide orient="horz" pos="29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r">
              <a:defRPr sz="1200"/>
            </a:lvl1pPr>
          </a:lstStyle>
          <a:p>
            <a:fld id="{F118F281-9C1A-42B0-8F94-DA0645FF8B5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r">
              <a:defRPr sz="1200"/>
            </a:lvl1pPr>
          </a:lstStyle>
          <a:p>
            <a:fld id="{ACAB7220-0A02-47D9-8D6A-FFBCC61954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98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r">
              <a:defRPr sz="1200"/>
            </a:lvl1pPr>
          </a:lstStyle>
          <a:p>
            <a:fld id="{12F358B5-E45C-4D27-A121-4EEC167F13C9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59" tIns="46979" rIns="93959" bIns="469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59" tIns="46979" rIns="93959" bIns="4697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r">
              <a:defRPr sz="1200"/>
            </a:lvl1pPr>
          </a:lstStyle>
          <a:p>
            <a:fld id="{2F003AC3-2FF7-4137-92ED-196D02F69A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2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23888"/>
            <a:ext cx="4687887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(Preparing for RMEx Conversion)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710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311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16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2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96000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0"/>
            <a:ext cx="3048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6096000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96000" y="0"/>
            <a:ext cx="3048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-1000"/>
          </a:blip>
          <a:srcRect/>
          <a:stretch>
            <a:fillRect/>
          </a:stretch>
        </p:blipFill>
        <p:spPr bwMode="auto">
          <a:xfrm>
            <a:off x="0" y="45720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819400"/>
            <a:ext cx="9144000" cy="1470025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latin typeface="Britannic Bold" pitchFamily="34" charset="0"/>
              </a:rPr>
              <a:t>I-Tel </a:t>
            </a:r>
            <a:r>
              <a:rPr lang="en-US" sz="4000" u="sng" dirty="0" smtClean="0">
                <a:latin typeface="Britannic Bold" pitchFamily="34" charset="0"/>
              </a:rPr>
              <a:t>Training</a:t>
            </a: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3600" dirty="0" smtClean="0">
                <a:latin typeface="Britannic Bold" pitchFamily="34" charset="0"/>
              </a:rPr>
              <a:t>System </a:t>
            </a:r>
            <a:r>
              <a:rPr lang="en-US" sz="3600" dirty="0" smtClean="0">
                <a:latin typeface="Britannic Bold" pitchFamily="34" charset="0"/>
              </a:rPr>
              <a:t>Security</a:t>
            </a: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9208" y="6477000"/>
            <a:ext cx="23487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900" i="1" dirty="0" smtClean="0"/>
              <a:t>© Copyright 2013 – Quantrax Corporation, Inc</a:t>
            </a:r>
            <a:endParaRPr lang="en-US" sz="9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943" y="1143000"/>
            <a:ext cx="6662057" cy="457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0480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400" dirty="0"/>
              <a:t>Front page has no I-Tel or dialer related fields</a:t>
            </a:r>
          </a:p>
          <a:p>
            <a:r>
              <a:rPr lang="en-US" sz="1400" dirty="0"/>
              <a:t>Back page has I-Tel and dialer related </a:t>
            </a:r>
            <a:r>
              <a:rPr lang="en-US" sz="1400" dirty="0" smtClean="0"/>
              <a:t>fields</a:t>
            </a:r>
          </a:p>
          <a:p>
            <a:r>
              <a:rPr lang="en-US" sz="1400" dirty="0"/>
              <a:t>Preview dialing</a:t>
            </a:r>
          </a:p>
          <a:p>
            <a:pPr lvl="1"/>
            <a:r>
              <a:rPr lang="en-US" sz="1400" dirty="0"/>
              <a:t>Leave this field blank to allow the User ID to use this dialing type</a:t>
            </a:r>
          </a:p>
          <a:p>
            <a:pPr lvl="1"/>
            <a:r>
              <a:rPr lang="en-US" sz="1400" dirty="0"/>
              <a:t>Enter a N here to disallow access to this dialing type</a:t>
            </a:r>
          </a:p>
          <a:p>
            <a:r>
              <a:rPr lang="en-US" sz="1400" dirty="0"/>
              <a:t>Power dialing</a:t>
            </a:r>
          </a:p>
          <a:p>
            <a:pPr lvl="1"/>
            <a:r>
              <a:rPr lang="en-US" sz="1400" dirty="0"/>
              <a:t>Leave this field blank to allow the User ID to use this dialing type.</a:t>
            </a:r>
          </a:p>
          <a:p>
            <a:pPr lvl="1"/>
            <a:r>
              <a:rPr lang="en-US" sz="1400" dirty="0"/>
              <a:t>Enter a N here to disallow access to this dialing type</a:t>
            </a:r>
            <a:r>
              <a:rPr lang="en-US" sz="1400" dirty="0" smtClean="0"/>
              <a:t>.</a:t>
            </a:r>
          </a:p>
          <a:p>
            <a:pPr lvl="1"/>
            <a:endParaRPr lang="en-US" sz="14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System Security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1 – System Control Menu, Option 1 – System security, Option 1 – System security) then enter the User ID being set up to use the dialer</a:t>
            </a:r>
            <a:endParaRPr lang="en-US" sz="9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5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943" y="1143000"/>
            <a:ext cx="6662057" cy="457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2004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400" dirty="0"/>
              <a:t>Predictive dialing</a:t>
            </a:r>
          </a:p>
          <a:p>
            <a:pPr lvl="1"/>
            <a:r>
              <a:rPr lang="en-US" sz="1400" dirty="0"/>
              <a:t>Leave this field blank to allow the User ID to use this dialing type.</a:t>
            </a:r>
          </a:p>
          <a:p>
            <a:pPr lvl="1"/>
            <a:r>
              <a:rPr lang="en-US" sz="1400" dirty="0"/>
              <a:t>Enter a N here to disallow access to this dialing type.</a:t>
            </a:r>
          </a:p>
          <a:p>
            <a:pPr lvl="1"/>
            <a:r>
              <a:rPr lang="en-US" sz="1400" dirty="0"/>
              <a:t>Enter an I in this field to allow outbound calls via this dialing type while preventing inbound calls from being received.</a:t>
            </a:r>
          </a:p>
          <a:p>
            <a:r>
              <a:rPr lang="en-US" sz="1400" dirty="0"/>
              <a:t>Progressive dialing</a:t>
            </a:r>
          </a:p>
          <a:p>
            <a:pPr lvl="1"/>
            <a:r>
              <a:rPr lang="en-US" sz="1400" dirty="0"/>
              <a:t>Leave this field blank to allow the User ID to use this dialing type.</a:t>
            </a:r>
          </a:p>
          <a:p>
            <a:pPr lvl="1"/>
            <a:r>
              <a:rPr lang="en-US" sz="1400" dirty="0"/>
              <a:t>Enter a N here to disallow access to this dialing type.</a:t>
            </a:r>
          </a:p>
          <a:p>
            <a:pPr lvl="1"/>
            <a:r>
              <a:rPr lang="en-US" sz="1400" dirty="0"/>
              <a:t>Enter an I in this field to allow outbound calls via this dialing type while preventing inbound calls from being received.</a:t>
            </a:r>
          </a:p>
          <a:p>
            <a:pPr lvl="1"/>
            <a:endParaRPr lang="en-US" sz="14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System Security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1 – System Control Menu, Option 1 – System security, Option 1 – System security) then enter the User ID being set up to use the dialer</a:t>
            </a:r>
            <a:endParaRPr lang="en-US" sz="9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2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943" y="1143000"/>
            <a:ext cx="6662057" cy="457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3528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400" dirty="0"/>
              <a:t>Call recording (Y,N,b)</a:t>
            </a:r>
          </a:p>
          <a:p>
            <a:pPr lvl="1"/>
            <a:r>
              <a:rPr lang="en-US" sz="1400" dirty="0"/>
              <a:t>Enter a Y here to turn on call recording for the User ID.</a:t>
            </a:r>
          </a:p>
          <a:p>
            <a:pPr lvl="1"/>
            <a:r>
              <a:rPr lang="en-US" sz="1400" dirty="0"/>
              <a:t>Enter a N here to turn off call recording for the User ID.</a:t>
            </a:r>
          </a:p>
          <a:p>
            <a:pPr lvl="1"/>
            <a:r>
              <a:rPr lang="en-US" sz="1400" dirty="0"/>
              <a:t>Leave this field blank to allow call recording control at the dialer or campaign levels.</a:t>
            </a:r>
          </a:p>
          <a:p>
            <a:r>
              <a:rPr lang="en-US" sz="1400" dirty="0"/>
              <a:t>I-Tel dialer code</a:t>
            </a:r>
          </a:p>
          <a:p>
            <a:pPr lvl="1"/>
            <a:r>
              <a:rPr lang="en-US" sz="1400" dirty="0"/>
              <a:t>Should be “A” by default when only a single dialer is installed.</a:t>
            </a:r>
          </a:p>
          <a:p>
            <a:r>
              <a:rPr lang="en-US" sz="1400" dirty="0"/>
              <a:t>I-Tel dialer group code</a:t>
            </a:r>
          </a:p>
          <a:p>
            <a:pPr lvl="1"/>
            <a:r>
              <a:rPr lang="en-US" sz="1400" dirty="0"/>
              <a:t>This option allows you to assign the User ID to a specific dialer group.  A dialer group allows you to group agents together based on the criteria of your choosing (pre-collect, for example).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System Security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1 – System Control Menu, Option 1 – System security, Option 1 – System security) then enter the User ID being set up to use the dialer</a:t>
            </a:r>
            <a:endParaRPr lang="en-US" sz="9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2494</TotalTime>
  <Words>405</Words>
  <Application>Microsoft Office PowerPoint</Application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Britannic Bold</vt:lpstr>
      <vt:lpstr>Calibri</vt:lpstr>
      <vt:lpstr>Office Theme</vt:lpstr>
      <vt:lpstr>I-Tel Training System Security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Zach Christensen</cp:lastModifiedBy>
  <cp:revision>312</cp:revision>
  <dcterms:created xsi:type="dcterms:W3CDTF">2012-04-16T19:37:44Z</dcterms:created>
  <dcterms:modified xsi:type="dcterms:W3CDTF">2013-08-22T14:42:45Z</dcterms:modified>
</cp:coreProperties>
</file>