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87" r:id="rId13"/>
    <p:sldId id="281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4660"/>
  </p:normalViewPr>
  <p:slideViewPr>
    <p:cSldViewPr>
      <p:cViewPr varScale="1">
        <p:scale>
          <a:sx n="73" d="100"/>
          <a:sy n="73" d="100"/>
        </p:scale>
        <p:origin x="7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B99D-E112-4032-85DD-540DBAA76F76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69CF-73DE-42E0-A880-DC7FA6F0E9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3432-8A12-46E8-B5C0-9D5EAB1A38AC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E978-7BAD-4833-90E9-6F3304DEF7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E067-FCCD-4D89-BC52-C79697456F39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4C84-49CB-4228-AE53-4378C30C56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3201-B428-496E-8310-5AECB52976D8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76EF-F6C9-4143-B383-C69ABDAA21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D494-7B99-4F78-992C-E023A350FCCC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BF54-0CAA-4A01-94F3-3FE822B98C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0C2B-E685-4A95-9732-47BD28A99AF3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D416-4CD5-44DA-A7D5-FE1E9760A4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6FB7-3A1A-4355-8755-24008FBA7F6D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F5A5-9F01-4805-A4F1-6DE064C0F10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2C0B-C50D-45BF-BB1B-FB0CC020A68A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2B02-8337-4B05-B1B1-F1A6C17674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52C2-4D6E-44C5-81FA-EB2ABBCCB114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1509-1947-4221-9713-86F021A311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A2E9-AA80-4B3A-B40C-11C6E0288305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9D57-5E19-4C4E-91EE-6C677220B37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E48A-D326-4A51-AB42-60B1D72F25D7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FE8F-9D7B-48FF-A24F-21764EA2BF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0E303-00A8-45DA-8F3D-3A273F501150}" type="datetimeFigureOut">
              <a:rPr lang="en-CA"/>
              <a:pPr>
                <a:defRPr/>
              </a:pPr>
              <a:t>2016-12-06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2C75F-AA92-4921-AD78-C4356A2987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2060575"/>
            <a:ext cx="7772400" cy="2376488"/>
          </a:xfrm>
        </p:spPr>
        <p:txBody>
          <a:bodyPr/>
          <a:lstStyle/>
          <a:p>
            <a:r>
              <a:rPr lang="en-CA" sz="6600" b="1"/>
              <a:t>Itel Inbounds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9"/>
            <a:ext cx="3312368" cy="13681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Inbounds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Creating Valid Extensions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65637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CA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25538"/>
            <a:ext cx="871378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nbounds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CA" b="1"/>
              <a:t>Monitor Inbounds (blended)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243013"/>
            <a:ext cx="6048375" cy="5210175"/>
          </a:xfrm>
          <a:prstGeom prst="rect">
            <a:avLst/>
          </a:prstGeom>
          <a:noFill/>
        </p:spPr>
      </p:pic>
      <p:pic>
        <p:nvPicPr>
          <p:cNvPr id="4" name="Inbounds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CA" b="1"/>
              <a:t>Monitor Inbounds (system)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125538"/>
            <a:ext cx="604837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nbounds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Inbound Calls to IVR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65637"/>
          </a:xfrm>
        </p:spPr>
        <p:txBody>
          <a:bodyPr/>
          <a:lstStyle/>
          <a:p>
            <a:r>
              <a:rPr lang="en-US"/>
              <a:t>Quantrax has two standard inbound scripts</a:t>
            </a:r>
          </a:p>
          <a:p>
            <a:pPr lvl="1"/>
            <a:r>
              <a:rPr lang="en-US"/>
              <a:t>Receptionist Script</a:t>
            </a:r>
          </a:p>
          <a:p>
            <a:pPr lvl="1"/>
            <a:r>
              <a:rPr lang="en-US"/>
              <a:t>Payment Portal Script</a:t>
            </a:r>
          </a:p>
          <a:p>
            <a:r>
              <a:rPr lang="en-US"/>
              <a:t>IVR runs all day even when agents are gone</a:t>
            </a:r>
          </a:p>
          <a:p>
            <a:endParaRPr lang="en-CA"/>
          </a:p>
        </p:txBody>
      </p:sp>
      <p:pic>
        <p:nvPicPr>
          <p:cNvPr id="4" name="Inbounds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11463"/>
          </a:xfrm>
        </p:spPr>
        <p:txBody>
          <a:bodyPr>
            <a:normAutofit/>
          </a:bodyPr>
          <a:lstStyle/>
          <a:p>
            <a:r>
              <a:rPr lang="en-CA" sz="5400" b="1" dirty="0"/>
              <a:t>Itel Inbounds</a:t>
            </a:r>
            <a:br>
              <a:rPr lang="en-CA" sz="5400" b="1" dirty="0"/>
            </a:br>
            <a:br>
              <a:rPr lang="en-CA" sz="5400" b="1" dirty="0"/>
            </a:br>
            <a:r>
              <a:rPr lang="en-CA" sz="5400" b="1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57788"/>
            <a:ext cx="6400800" cy="8636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898989"/>
                </a:solidFill>
              </a:rPr>
              <a:t>Quantrax 2016</a:t>
            </a:r>
          </a:p>
          <a:p>
            <a:endParaRPr lang="en-CA" b="1" dirty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3"/>
            <a:ext cx="2160240" cy="13681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Inbounds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Benefits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9552" y="1700809"/>
            <a:ext cx="8136904" cy="4104456"/>
          </a:xfrm>
        </p:spPr>
        <p:txBody>
          <a:bodyPr/>
          <a:lstStyle/>
          <a:p>
            <a:r>
              <a:rPr lang="en-US" dirty="0"/>
              <a:t>Allow calls to be routed to the relevant agents</a:t>
            </a:r>
          </a:p>
          <a:p>
            <a:r>
              <a:rPr lang="en-US" dirty="0"/>
              <a:t>Allows for inbound calls to be recorded</a:t>
            </a:r>
          </a:p>
          <a:p>
            <a:r>
              <a:rPr lang="en-US" dirty="0"/>
              <a:t>Provides screen pop for known phone numbers</a:t>
            </a:r>
          </a:p>
          <a:p>
            <a:r>
              <a:rPr lang="en-US" dirty="0"/>
              <a:t>Notation on files of inbound details</a:t>
            </a:r>
          </a:p>
          <a:p>
            <a:r>
              <a:rPr lang="en-US" dirty="0"/>
              <a:t>More effective methods for inbound call distribution</a:t>
            </a:r>
          </a:p>
          <a:p>
            <a:endParaRPr lang="en-CA" dirty="0"/>
          </a:p>
        </p:txBody>
      </p:sp>
      <p:pic>
        <p:nvPicPr>
          <p:cNvPr id="5" name="Inbounds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Blended Inbounds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65637"/>
          </a:xfrm>
        </p:spPr>
        <p:txBody>
          <a:bodyPr/>
          <a:lstStyle/>
          <a:p>
            <a:r>
              <a:rPr lang="en-US" dirty="0"/>
              <a:t>Allows for inbound calls to be received on the same line as outbound calls</a:t>
            </a:r>
          </a:p>
          <a:p>
            <a:r>
              <a:rPr lang="en-US" dirty="0"/>
              <a:t>Available only while agents are in predictive</a:t>
            </a:r>
          </a:p>
          <a:p>
            <a:r>
              <a:rPr lang="en-US" dirty="0"/>
              <a:t>Gives agents inbounds calls while in wait mode for outbound calls</a:t>
            </a:r>
          </a:p>
          <a:p>
            <a:r>
              <a:rPr lang="en-US" dirty="0"/>
              <a:t>Inbounds answered very quickly</a:t>
            </a:r>
          </a:p>
          <a:p>
            <a:r>
              <a:rPr lang="en-CA" dirty="0"/>
              <a:t>Inbound calls are directed to “INBOUND” campaign</a:t>
            </a:r>
          </a:p>
        </p:txBody>
      </p:sp>
      <p:pic>
        <p:nvPicPr>
          <p:cNvPr id="4" name="Inbounds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Second Ext. Inbounds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412776"/>
            <a:ext cx="8229600" cy="4753075"/>
          </a:xfrm>
        </p:spPr>
        <p:txBody>
          <a:bodyPr/>
          <a:lstStyle/>
          <a:p>
            <a:r>
              <a:rPr lang="en-US" sz="2800" dirty="0"/>
              <a:t>Inbound calls that are directed to an agents second extension</a:t>
            </a:r>
          </a:p>
          <a:p>
            <a:r>
              <a:rPr lang="en-US" sz="2800" dirty="0"/>
              <a:t>Two lines are required with a different extension number for each line</a:t>
            </a:r>
          </a:p>
          <a:p>
            <a:r>
              <a:rPr lang="en-US" sz="2800" dirty="0"/>
              <a:t>Ideal for when agents are in preview</a:t>
            </a:r>
          </a:p>
          <a:p>
            <a:r>
              <a:rPr lang="en-US" sz="2800" dirty="0"/>
              <a:t>Agent puts outbound line on hold while on inbound call</a:t>
            </a:r>
          </a:p>
          <a:p>
            <a:r>
              <a:rPr lang="en-US" sz="2800" dirty="0"/>
              <a:t>Screen pop accessible through Inbound List (agents required to press ESC)</a:t>
            </a:r>
          </a:p>
          <a:p>
            <a:r>
              <a:rPr lang="en-CA" sz="2800" dirty="0"/>
              <a:t>Inbound calls are directed to “system” campaign</a:t>
            </a:r>
          </a:p>
          <a:p>
            <a:endParaRPr lang="en-CA" dirty="0"/>
          </a:p>
        </p:txBody>
      </p:sp>
      <p:pic>
        <p:nvPicPr>
          <p:cNvPr id="4" name="Inbounds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Namespace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82804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nbounds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Hunt Groups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8353425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nbounds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Queue Configuration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268413"/>
            <a:ext cx="8135938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nbounds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RMEX Hunt Group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96975"/>
            <a:ext cx="7993063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nbounds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5232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CA" b="1"/>
              <a:t>Hunt Group Members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125538"/>
            <a:ext cx="7704137" cy="5368925"/>
          </a:xfrm>
          <a:prstGeom prst="rect">
            <a:avLst/>
          </a:prstGeom>
          <a:noFill/>
        </p:spPr>
      </p:pic>
      <p:pic>
        <p:nvPicPr>
          <p:cNvPr id="4" name="Inbounds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203</Words>
  <Application>Microsoft Office PowerPoint</Application>
  <PresentationFormat>On-screen Show (4:3)</PresentationFormat>
  <Paragraphs>36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Itel Inbounds</vt:lpstr>
      <vt:lpstr>Benefits</vt:lpstr>
      <vt:lpstr>Blended Inbounds</vt:lpstr>
      <vt:lpstr>Second Ext. Inbounds</vt:lpstr>
      <vt:lpstr>Namespace</vt:lpstr>
      <vt:lpstr>Hunt Groups</vt:lpstr>
      <vt:lpstr>Queue Configuration</vt:lpstr>
      <vt:lpstr>RMEX Hunt Group</vt:lpstr>
      <vt:lpstr>Hunt Group Members</vt:lpstr>
      <vt:lpstr>Creating Valid Extensions</vt:lpstr>
      <vt:lpstr>Monitor Inbounds (blended)</vt:lpstr>
      <vt:lpstr>Monitor Inbounds (system)</vt:lpstr>
      <vt:lpstr>Inbound Calls to IVR</vt:lpstr>
      <vt:lpstr>Itel Inbounds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Zone Processing</dc:title>
  <dc:creator>Steve</dc:creator>
  <cp:lastModifiedBy>Steve Townend</cp:lastModifiedBy>
  <cp:revision>63</cp:revision>
  <dcterms:created xsi:type="dcterms:W3CDTF">2012-03-14T16:04:30Z</dcterms:created>
  <dcterms:modified xsi:type="dcterms:W3CDTF">2016-12-06T21:00:23Z</dcterms:modified>
</cp:coreProperties>
</file>