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61" r:id="rId3"/>
    <p:sldId id="268" r:id="rId4"/>
    <p:sldId id="292" r:id="rId5"/>
    <p:sldId id="290" r:id="rId6"/>
    <p:sldId id="294" r:id="rId7"/>
    <p:sldId id="297" r:id="rId8"/>
    <p:sldId id="296" r:id="rId9"/>
    <p:sldId id="276" r:id="rId10"/>
    <p:sldId id="298" r:id="rId11"/>
    <p:sldId id="301" r:id="rId12"/>
    <p:sldId id="278" r:id="rId13"/>
    <p:sldId id="300" r:id="rId14"/>
    <p:sldId id="299" r:id="rId15"/>
    <p:sldId id="304" r:id="rId16"/>
    <p:sldId id="302" r:id="rId17"/>
    <p:sldId id="308" r:id="rId18"/>
    <p:sldId id="307" r:id="rId19"/>
    <p:sldId id="309" r:id="rId20"/>
    <p:sldId id="31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6" autoAdjust="0"/>
    <p:restoredTop sz="86332" autoAdjust="0"/>
  </p:normalViewPr>
  <p:slideViewPr>
    <p:cSldViewPr>
      <p:cViewPr varScale="1">
        <p:scale>
          <a:sx n="101" d="100"/>
          <a:sy n="101" d="100"/>
        </p:scale>
        <p:origin x="-5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E87EE-170F-4E3A-9250-7FDF3512FA4F}" type="datetimeFigureOut">
              <a:rPr lang="en-US" smtClean="0"/>
              <a:pPr/>
              <a:t>4/27/2015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8A23D-D0EA-43B9-B7DF-1BCE843D0A3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CB6FAB-780E-4C5C-BC18-74DED349F7E4}" type="slidenum">
              <a:rPr lang="en-US"/>
              <a:pPr/>
              <a:t>1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CF05F-5C39-4915-9738-3F1B50EFEF78}" type="slidenum">
              <a:rPr lang="en-US"/>
              <a:pPr/>
              <a:t>12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CF05F-5C39-4915-9738-3F1B50EFEF78}" type="slidenum">
              <a:rPr lang="en-US"/>
              <a:pPr/>
              <a:t>16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CF05F-5C39-4915-9738-3F1B50EFEF78}" type="slidenum">
              <a:rPr lang="en-US"/>
              <a:pPr/>
              <a:t>17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CF05F-5C39-4915-9738-3F1B50EFEF78}" type="slidenum">
              <a:rPr lang="en-US"/>
              <a:pPr/>
              <a:t>18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CF05F-5C39-4915-9738-3F1B50EFEF78}" type="slidenum">
              <a:rPr lang="en-US"/>
              <a:pPr/>
              <a:t>19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CB6FAB-780E-4C5C-BC18-74DED349F7E4}" type="slidenum">
              <a:rPr lang="en-US"/>
              <a:pPr/>
              <a:t>20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CF05F-5C39-4915-9738-3F1B50EFEF78}" type="slidenum">
              <a:rPr lang="en-US"/>
              <a:pPr/>
              <a:t>2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CF05F-5C39-4915-9738-3F1B50EFEF78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CF05F-5C39-4915-9738-3F1B50EFEF78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CF05F-5C39-4915-9738-3F1B50EFEF78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CF05F-5C39-4915-9738-3F1B50EFEF78}" type="slidenum">
              <a:rPr lang="en-US"/>
              <a:pPr/>
              <a:t>6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CF05F-5C39-4915-9738-3F1B50EFEF78}" type="slidenum">
              <a:rPr lang="en-US"/>
              <a:pPr/>
              <a:t>7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CF05F-5C39-4915-9738-3F1B50EFEF78}" type="slidenum">
              <a:rPr lang="en-US"/>
              <a:pPr/>
              <a:t>8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CF05F-5C39-4915-9738-3F1B50EFEF78}" type="slidenum">
              <a:rPr lang="en-US"/>
              <a:pPr/>
              <a:t>9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D10D-ACD3-4C8E-83CD-268DC1F2A867}" type="datetimeFigureOut">
              <a:rPr lang="en-US" smtClean="0"/>
              <a:pPr/>
              <a:t>4/27/2015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4C5E-DBBE-48DB-B944-AA4D4AED80A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D10D-ACD3-4C8E-83CD-268DC1F2A867}" type="datetimeFigureOut">
              <a:rPr lang="en-US" smtClean="0"/>
              <a:pPr/>
              <a:t>4/27/2015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4C5E-DBBE-48DB-B944-AA4D4AED80A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D10D-ACD3-4C8E-83CD-268DC1F2A867}" type="datetimeFigureOut">
              <a:rPr lang="en-US" smtClean="0"/>
              <a:pPr/>
              <a:t>4/27/2015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4C5E-DBBE-48DB-B944-AA4D4AED80A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D10D-ACD3-4C8E-83CD-268DC1F2A867}" type="datetimeFigureOut">
              <a:rPr lang="en-US" smtClean="0"/>
              <a:pPr/>
              <a:t>4/27/2015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4C5E-DBBE-48DB-B944-AA4D4AED80A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D10D-ACD3-4C8E-83CD-268DC1F2A867}" type="datetimeFigureOut">
              <a:rPr lang="en-US" smtClean="0"/>
              <a:pPr/>
              <a:t>4/27/2015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4C5E-DBBE-48DB-B944-AA4D4AED80A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D10D-ACD3-4C8E-83CD-268DC1F2A867}" type="datetimeFigureOut">
              <a:rPr lang="en-US" smtClean="0"/>
              <a:pPr/>
              <a:t>4/27/2015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4C5E-DBBE-48DB-B944-AA4D4AED80A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D10D-ACD3-4C8E-83CD-268DC1F2A867}" type="datetimeFigureOut">
              <a:rPr lang="en-US" smtClean="0"/>
              <a:pPr/>
              <a:t>4/27/2015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4C5E-DBBE-48DB-B944-AA4D4AED80A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D10D-ACD3-4C8E-83CD-268DC1F2A867}" type="datetimeFigureOut">
              <a:rPr lang="en-US" smtClean="0"/>
              <a:pPr/>
              <a:t>4/27/2015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4C5E-DBBE-48DB-B944-AA4D4AED80A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D10D-ACD3-4C8E-83CD-268DC1F2A867}" type="datetimeFigureOut">
              <a:rPr lang="en-US" smtClean="0"/>
              <a:pPr/>
              <a:t>4/27/2015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4C5E-DBBE-48DB-B944-AA4D4AED80A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D10D-ACD3-4C8E-83CD-268DC1F2A867}" type="datetimeFigureOut">
              <a:rPr lang="en-US" smtClean="0"/>
              <a:pPr/>
              <a:t>4/27/2015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4C5E-DBBE-48DB-B944-AA4D4AED80A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D10D-ACD3-4C8E-83CD-268DC1F2A867}" type="datetimeFigureOut">
              <a:rPr lang="en-US" smtClean="0"/>
              <a:pPr/>
              <a:t>4/27/2015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4C5E-DBBE-48DB-B944-AA4D4AED80A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3D10D-ACD3-4C8E-83CD-268DC1F2A867}" type="datetimeFigureOut">
              <a:rPr lang="en-US" smtClean="0"/>
              <a:pPr/>
              <a:t>4/27/2015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E4C5E-DBBE-48DB-B944-AA4D4AED80A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80928"/>
            <a:ext cx="6400800" cy="2088232"/>
          </a:xfrm>
        </p:spPr>
        <p:txBody>
          <a:bodyPr>
            <a:normAutofit/>
          </a:bodyPr>
          <a:lstStyle/>
          <a:p>
            <a:r>
              <a:rPr lang="en-CA" sz="6000" dirty="0" smtClean="0">
                <a:solidFill>
                  <a:schemeClr val="tx1"/>
                </a:solidFill>
              </a:rPr>
              <a:t>I-Tel Licenses</a:t>
            </a:r>
            <a:endParaRPr lang="en-US" sz="60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60649"/>
            <a:ext cx="2664296" cy="11521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188" y="457200"/>
            <a:ext cx="7667625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7632848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5984" y="2420889"/>
            <a:ext cx="4572032" cy="3705274"/>
          </a:xfrm>
        </p:spPr>
        <p:txBody>
          <a:bodyPr>
            <a:normAutofit/>
          </a:bodyPr>
          <a:lstStyle/>
          <a:p>
            <a:r>
              <a:rPr lang="en-CA" dirty="0" smtClean="0"/>
              <a:t>Can be either hardware or software</a:t>
            </a:r>
          </a:p>
          <a:p>
            <a:r>
              <a:rPr lang="en-CA" dirty="0" smtClean="0"/>
              <a:t>Software licenses are temporary</a:t>
            </a:r>
          </a:p>
          <a:p>
            <a:r>
              <a:rPr lang="en-CA" dirty="0" smtClean="0"/>
              <a:t>Hardware (dongle) licenses are transferable</a:t>
            </a:r>
            <a:endParaRPr lang="en-CA" dirty="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14348" y="1500174"/>
            <a:ext cx="714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u="sng" dirty="0" smtClean="0"/>
              <a:t>License Key</a:t>
            </a:r>
            <a:endParaRPr lang="en-US" sz="3200" u="sng" dirty="0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60649"/>
            <a:ext cx="2664296" cy="11521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7560840" cy="5662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688"/>
            <a:ext cx="7488832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764704"/>
            <a:ext cx="7416824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15616" y="2420889"/>
            <a:ext cx="6696744" cy="370527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The system determines the function being performed and assigns the lowest applicable license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IVR (scripter) or live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Predictive or preview</a:t>
            </a:r>
            <a:endParaRPr lang="en-CA" dirty="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14348" y="1500174"/>
            <a:ext cx="714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u="sng" dirty="0" smtClean="0"/>
              <a:t>License Usage</a:t>
            </a:r>
            <a:endParaRPr lang="en-US" sz="3200" u="sng" dirty="0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60649"/>
            <a:ext cx="2664296" cy="11521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15616" y="2060848"/>
            <a:ext cx="6840760" cy="406531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If license has EXPIRED, a warning message will be issued first thing in the morning to all agents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If license usage exceeds the limit, the warning message will be issued only to the excess agents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Stop IVRs!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Buy licenses!    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14348" y="1196752"/>
            <a:ext cx="714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u="sng" dirty="0" smtClean="0"/>
              <a:t>License Shortages</a:t>
            </a:r>
            <a:endParaRPr lang="en-US" sz="3200" u="sng" dirty="0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60649"/>
            <a:ext cx="2664296" cy="11521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15616" y="2420889"/>
            <a:ext cx="6696744" cy="370527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Cost </a:t>
            </a:r>
            <a:r>
              <a:rPr lang="en-US" dirty="0" err="1" smtClean="0"/>
              <a:t>vs</a:t>
            </a:r>
            <a:r>
              <a:rPr lang="en-US" dirty="0" smtClean="0"/>
              <a:t> flexibility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Predictive </a:t>
            </a:r>
            <a:r>
              <a:rPr lang="en-US" dirty="0" err="1" smtClean="0"/>
              <a:t>vs</a:t>
            </a:r>
            <a:r>
              <a:rPr lang="en-US" dirty="0" smtClean="0"/>
              <a:t> preview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Inbound IVR </a:t>
            </a:r>
            <a:r>
              <a:rPr lang="en-US" dirty="0" err="1" smtClean="0"/>
              <a:t>vs</a:t>
            </a:r>
            <a:r>
              <a:rPr lang="en-US" dirty="0" smtClean="0"/>
              <a:t> Outbound IVR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Dedicated inbound virtual agents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Call recording for PBX launched calls 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14348" y="1500174"/>
            <a:ext cx="714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u="sng" dirty="0" smtClean="0"/>
              <a:t>Considerations</a:t>
            </a:r>
            <a:endParaRPr lang="en-US" sz="3200" u="sng" dirty="0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60649"/>
            <a:ext cx="2664296" cy="11521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91680" y="2420889"/>
            <a:ext cx="5472608" cy="370527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Predictive		$1,900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Preview			$1,200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IVR Outbound		$1,500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IVR Inbound		$1,200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Call Recording       	    $300</a:t>
            </a:r>
            <a:endParaRPr lang="en-CA" dirty="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14348" y="1500174"/>
            <a:ext cx="714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u="sng" dirty="0" smtClean="0"/>
              <a:t>License Costs</a:t>
            </a:r>
            <a:endParaRPr lang="en-US" sz="3200" u="sng" dirty="0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60649"/>
            <a:ext cx="2664296" cy="11521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27784" y="2643181"/>
            <a:ext cx="4536504" cy="34829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Predictive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Preview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IVR Outbound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IVR Inbound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Call Recording</a:t>
            </a:r>
            <a:endParaRPr lang="en-CA" dirty="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14348" y="1500174"/>
            <a:ext cx="714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u="sng" dirty="0" smtClean="0"/>
              <a:t>The Different Types of License</a:t>
            </a:r>
            <a:endParaRPr lang="en-US" sz="3200" u="sng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60649"/>
            <a:ext cx="2664296" cy="11521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04864"/>
            <a:ext cx="6400800" cy="4032448"/>
          </a:xfrm>
        </p:spPr>
        <p:txBody>
          <a:bodyPr>
            <a:normAutofit/>
          </a:bodyPr>
          <a:lstStyle/>
          <a:p>
            <a:r>
              <a:rPr lang="en-CA" sz="6000" dirty="0" smtClean="0">
                <a:solidFill>
                  <a:schemeClr val="tx1"/>
                </a:solidFill>
              </a:rPr>
              <a:t>I-Tel Licenses</a:t>
            </a:r>
          </a:p>
          <a:p>
            <a:r>
              <a:rPr lang="en-CA" sz="6000" dirty="0" smtClean="0">
                <a:solidFill>
                  <a:schemeClr val="tx1"/>
                </a:solidFill>
              </a:rPr>
              <a:t>Thank you</a:t>
            </a:r>
          </a:p>
          <a:p>
            <a:endParaRPr lang="en-CA" sz="6000" dirty="0" smtClean="0">
              <a:solidFill>
                <a:schemeClr val="tx1"/>
              </a:solidFill>
            </a:endParaRPr>
          </a:p>
          <a:p>
            <a:r>
              <a:rPr lang="en-CA" sz="3400" dirty="0" smtClean="0">
                <a:solidFill>
                  <a:schemeClr val="tx1"/>
                </a:solidFill>
              </a:rPr>
              <a:t>Quantrax April </a:t>
            </a:r>
            <a:r>
              <a:rPr lang="en-CA" sz="3400" dirty="0" smtClean="0">
                <a:solidFill>
                  <a:schemeClr val="tx1"/>
                </a:solidFill>
              </a:rPr>
              <a:t>2015</a:t>
            </a:r>
            <a:endParaRPr lang="en-US" sz="34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60649"/>
            <a:ext cx="2664296" cy="11521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643181"/>
            <a:ext cx="8229600" cy="34829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Can be used for any type of dialing and call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Can be used by a live or a virtual agent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14348" y="1500174"/>
            <a:ext cx="714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u="sng" dirty="0" smtClean="0"/>
              <a:t>Predictive License</a:t>
            </a:r>
            <a:endParaRPr lang="en-US" sz="3200" u="sng" dirty="0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60649"/>
            <a:ext cx="2664296" cy="11521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643181"/>
            <a:ext cx="8229600" cy="34829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Can be used only for preview dialing and inbound calls routed to an agent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Can be used only by a live agent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14348" y="1500174"/>
            <a:ext cx="714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u="sng" dirty="0" smtClean="0"/>
              <a:t>Preview License</a:t>
            </a:r>
            <a:endParaRPr lang="en-US" sz="3200" u="sng" dirty="0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60649"/>
            <a:ext cx="2664296" cy="11521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643181"/>
            <a:ext cx="8229600" cy="34829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Can be used for any type of dialing (outbound or inbound)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Can be used only by a virtual agent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14348" y="1500174"/>
            <a:ext cx="714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u="sng" dirty="0" smtClean="0"/>
              <a:t>Outbound IVR License</a:t>
            </a:r>
            <a:endParaRPr lang="en-US" sz="3200" u="sng" dirty="0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60649"/>
            <a:ext cx="2664296" cy="11521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643181"/>
            <a:ext cx="8229600" cy="34829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Can be used only for inbound calls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Can be used only by a virtual agent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Assigned only when a call is in progress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14348" y="1500174"/>
            <a:ext cx="714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u="sng" dirty="0" smtClean="0"/>
              <a:t>Inbound IVR License</a:t>
            </a:r>
            <a:endParaRPr lang="en-US" sz="3200" u="sng" dirty="0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60649"/>
            <a:ext cx="2664296" cy="11521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643181"/>
            <a:ext cx="8229600" cy="34829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Used only when a call is actually connected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Calls transferred to PBX are still connected and still use a license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Can be used for inbound or outbound calls, with live or virtual agents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14348" y="1500174"/>
            <a:ext cx="714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u="sng" dirty="0" smtClean="0"/>
              <a:t>Call Recording License</a:t>
            </a:r>
            <a:endParaRPr lang="en-US" sz="3200" u="sng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42989" y="620713"/>
            <a:ext cx="894744" cy="143991"/>
          </a:xfrm>
          <a:noFill/>
          <a:ln/>
        </p:spPr>
      </p:pic>
      <p:pic>
        <p:nvPicPr>
          <p:cNvPr id="8" name="Picture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260649"/>
            <a:ext cx="2664296" cy="11521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643181"/>
            <a:ext cx="8229600" cy="34829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Started from the Windows start menu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Normally started automatically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Displays current license usage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Historical information available by scrolling down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14348" y="1500174"/>
            <a:ext cx="714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u="sng" dirty="0" smtClean="0"/>
              <a:t>The License Monitor</a:t>
            </a:r>
            <a:endParaRPr lang="en-US" sz="3200" u="sng" dirty="0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60649"/>
            <a:ext cx="2664296" cy="11521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14348" y="1500174"/>
            <a:ext cx="714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u="sng" dirty="0" smtClean="0"/>
              <a:t>The License Monitor</a:t>
            </a:r>
            <a:endParaRPr lang="en-US" sz="3200" u="sn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620687"/>
            <a:ext cx="7128792" cy="594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15936</TotalTime>
  <Words>308</Words>
  <Application>Microsoft Office PowerPoint</Application>
  <PresentationFormat>On-screen Show (4:3)</PresentationFormat>
  <Paragraphs>74</Paragraphs>
  <Slides>20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Collectcorp Dialer Recommendations</dc:title>
  <dc:creator>Steve</dc:creator>
  <cp:lastModifiedBy>Steve</cp:lastModifiedBy>
  <cp:revision>326</cp:revision>
  <dcterms:created xsi:type="dcterms:W3CDTF">2010-02-01T17:06:15Z</dcterms:created>
  <dcterms:modified xsi:type="dcterms:W3CDTF">2015-04-27T21:04:08Z</dcterms:modified>
</cp:coreProperties>
</file>