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4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5B53F-A012-4FFF-9C3C-6CFAF4C15987}" type="datetimeFigureOut">
              <a:rPr lang="en-CA" smtClean="0"/>
              <a:pPr/>
              <a:t>11/09/2014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25344-BD93-4382-ADF0-CBB426AB11B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B030C06-43B2-421F-A864-36F74A46F83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D2647EF-6160-43B8-8C65-3413BD946289}" type="slidenum">
              <a:rPr lang="en-US" sz="1200">
                <a:latin typeface="Calibri" pitchFamily="34" charset="0"/>
              </a:rPr>
              <a:pPr algn="r"/>
              <a:t>10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D2647EF-6160-43B8-8C65-3413BD946289}" type="slidenum">
              <a:rPr lang="en-US" sz="1200">
                <a:latin typeface="Calibri" pitchFamily="34" charset="0"/>
              </a:rPr>
              <a:pPr algn="r"/>
              <a:t>11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D2647EF-6160-43B8-8C65-3413BD946289}" type="slidenum">
              <a:rPr lang="en-US" sz="1200">
                <a:latin typeface="Calibri" pitchFamily="34" charset="0"/>
              </a:rPr>
              <a:pPr algn="r"/>
              <a:t>2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D2647EF-6160-43B8-8C65-3413BD946289}" type="slidenum">
              <a:rPr lang="en-US" sz="1200">
                <a:latin typeface="Calibri" pitchFamily="34" charset="0"/>
              </a:rPr>
              <a:pPr algn="r"/>
              <a:t>3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D2647EF-6160-43B8-8C65-3413BD946289}" type="slidenum">
              <a:rPr lang="en-US" sz="1200">
                <a:latin typeface="Calibri" pitchFamily="34" charset="0"/>
              </a:rPr>
              <a:pPr algn="r"/>
              <a:t>4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D2647EF-6160-43B8-8C65-3413BD946289}" type="slidenum">
              <a:rPr lang="en-US" sz="1200">
                <a:latin typeface="Calibri" pitchFamily="34" charset="0"/>
              </a:rPr>
              <a:pPr algn="r"/>
              <a:t>5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D2647EF-6160-43B8-8C65-3413BD946289}" type="slidenum">
              <a:rPr lang="en-US" sz="1200">
                <a:latin typeface="Calibri" pitchFamily="34" charset="0"/>
              </a:rPr>
              <a:pPr algn="r"/>
              <a:t>6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D2647EF-6160-43B8-8C65-3413BD946289}" type="slidenum">
              <a:rPr lang="en-US" sz="1200">
                <a:latin typeface="Calibri" pitchFamily="34" charset="0"/>
              </a:rPr>
              <a:pPr algn="r"/>
              <a:t>7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D2647EF-6160-43B8-8C65-3413BD946289}" type="slidenum">
              <a:rPr lang="en-US" sz="1200">
                <a:latin typeface="Calibri" pitchFamily="34" charset="0"/>
              </a:rPr>
              <a:pPr algn="r"/>
              <a:t>8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D2647EF-6160-43B8-8C65-3413BD946289}" type="slidenum">
              <a:rPr lang="en-US" sz="1200">
                <a:latin typeface="Calibri" pitchFamily="34" charset="0"/>
              </a:rPr>
              <a:pPr algn="r"/>
              <a:t>9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C9C7-DC18-45B9-96A4-1C6C875C4C14}" type="datetimeFigureOut">
              <a:rPr lang="en-CA" smtClean="0"/>
              <a:pPr/>
              <a:t>11/09/2014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5C95-889F-46F3-BF3E-AC8BF5F0BC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C9C7-DC18-45B9-96A4-1C6C875C4C14}" type="datetimeFigureOut">
              <a:rPr lang="en-CA" smtClean="0"/>
              <a:pPr/>
              <a:t>11/09/2014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5C95-889F-46F3-BF3E-AC8BF5F0BC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C9C7-DC18-45B9-96A4-1C6C875C4C14}" type="datetimeFigureOut">
              <a:rPr lang="en-CA" smtClean="0"/>
              <a:pPr/>
              <a:t>11/09/2014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5C95-889F-46F3-BF3E-AC8BF5F0BC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C9C7-DC18-45B9-96A4-1C6C875C4C14}" type="datetimeFigureOut">
              <a:rPr lang="en-CA" smtClean="0"/>
              <a:pPr/>
              <a:t>11/09/2014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5C95-889F-46F3-BF3E-AC8BF5F0BC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C9C7-DC18-45B9-96A4-1C6C875C4C14}" type="datetimeFigureOut">
              <a:rPr lang="en-CA" smtClean="0"/>
              <a:pPr/>
              <a:t>11/09/2014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5C95-889F-46F3-BF3E-AC8BF5F0BC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C9C7-DC18-45B9-96A4-1C6C875C4C14}" type="datetimeFigureOut">
              <a:rPr lang="en-CA" smtClean="0"/>
              <a:pPr/>
              <a:t>11/09/2014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5C95-889F-46F3-BF3E-AC8BF5F0BC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C9C7-DC18-45B9-96A4-1C6C875C4C14}" type="datetimeFigureOut">
              <a:rPr lang="en-CA" smtClean="0"/>
              <a:pPr/>
              <a:t>11/09/2014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5C95-889F-46F3-BF3E-AC8BF5F0BC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C9C7-DC18-45B9-96A4-1C6C875C4C14}" type="datetimeFigureOut">
              <a:rPr lang="en-CA" smtClean="0"/>
              <a:pPr/>
              <a:t>11/09/2014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5C95-889F-46F3-BF3E-AC8BF5F0BC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C9C7-DC18-45B9-96A4-1C6C875C4C14}" type="datetimeFigureOut">
              <a:rPr lang="en-CA" smtClean="0"/>
              <a:pPr/>
              <a:t>11/09/2014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5C95-889F-46F3-BF3E-AC8BF5F0BC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C9C7-DC18-45B9-96A4-1C6C875C4C14}" type="datetimeFigureOut">
              <a:rPr lang="en-CA" smtClean="0"/>
              <a:pPr/>
              <a:t>11/09/2014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5C95-889F-46F3-BF3E-AC8BF5F0BC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C9C7-DC18-45B9-96A4-1C6C875C4C14}" type="datetimeFigureOut">
              <a:rPr lang="en-CA" smtClean="0"/>
              <a:pPr/>
              <a:t>11/09/2014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5C95-889F-46F3-BF3E-AC8BF5F0BC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DC9C7-DC18-45B9-96A4-1C6C875C4C14}" type="datetimeFigureOut">
              <a:rPr lang="en-CA" smtClean="0"/>
              <a:pPr/>
              <a:t>11/09/2014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25C95-889F-46F3-BF3E-AC8BF5F0BC0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852738"/>
            <a:ext cx="6400800" cy="1862137"/>
          </a:xfrm>
        </p:spPr>
        <p:txBody>
          <a:bodyPr>
            <a:normAutofit fontScale="77500" lnSpcReduction="20000"/>
          </a:bodyPr>
          <a:lstStyle/>
          <a:p>
            <a:r>
              <a:rPr lang="en-CA" sz="7700" dirty="0" smtClean="0">
                <a:solidFill>
                  <a:schemeClr val="tx1"/>
                </a:solidFill>
              </a:rPr>
              <a:t>The Dialer Console</a:t>
            </a:r>
          </a:p>
          <a:p>
            <a:endParaRPr lang="en-CA" sz="4000" dirty="0" smtClean="0">
              <a:solidFill>
                <a:schemeClr val="tx1"/>
              </a:solidFill>
            </a:endParaRPr>
          </a:p>
          <a:p>
            <a:r>
              <a:rPr lang="en-CA" sz="4000" dirty="0" smtClean="0">
                <a:solidFill>
                  <a:schemeClr val="tx1"/>
                </a:solidFill>
              </a:rPr>
              <a:t>A new way to manage virtual agents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pic>
        <p:nvPicPr>
          <p:cNvPr id="14338" name="Picture 6"/>
          <p:cNvPicPr>
            <a:picLocks noGrp="1" noChangeAspect="1" noChangeArrowheads="1"/>
          </p:cNvPicPr>
          <p:nvPr>
            <p:ph type="ctr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71550" y="1111250"/>
            <a:ext cx="7486650" cy="11652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924945"/>
            <a:ext cx="8229600" cy="2592288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CA" sz="3500" dirty="0" smtClean="0"/>
              <a:t>Uses the existing scheduler configuration file BUT does not display information from that file UNLESS Dialer Console was used to add that information!</a:t>
            </a:r>
          </a:p>
          <a:p>
            <a:pPr>
              <a:lnSpc>
                <a:spcPct val="70000"/>
              </a:lnSpc>
            </a:pPr>
            <a:endParaRPr lang="en-CA" sz="3500" dirty="0" smtClean="0"/>
          </a:p>
          <a:p>
            <a:pPr>
              <a:lnSpc>
                <a:spcPct val="70000"/>
              </a:lnSpc>
            </a:pPr>
            <a:endParaRPr lang="en-CA" sz="3500" dirty="0" smtClean="0"/>
          </a:p>
          <a:p>
            <a:pPr>
              <a:lnSpc>
                <a:spcPct val="70000"/>
              </a:lnSpc>
            </a:pPr>
            <a:endParaRPr lang="en-CA" sz="3500" dirty="0" smtClean="0"/>
          </a:p>
        </p:txBody>
      </p:sp>
      <p:pic>
        <p:nvPicPr>
          <p:cNvPr id="86019" name="Picture 3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42988" y="620713"/>
            <a:ext cx="7102475" cy="1143000"/>
          </a:xfrm>
        </p:spPr>
      </p:pic>
      <p:sp>
        <p:nvSpPr>
          <p:cNvPr id="86020" name="Rectangle 5"/>
          <p:cNvSpPr>
            <a:spLocks noChangeArrowheads="1"/>
          </p:cNvSpPr>
          <p:nvPr/>
        </p:nvSpPr>
        <p:spPr bwMode="auto">
          <a:xfrm>
            <a:off x="714375" y="1196752"/>
            <a:ext cx="7143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3200" u="sng" dirty="0" smtClean="0">
                <a:latin typeface="Calibri" pitchFamily="34" charset="0"/>
              </a:rPr>
              <a:t>Dialer Console</a:t>
            </a:r>
            <a:endParaRPr lang="en-US" sz="3200" u="sng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924945"/>
            <a:ext cx="8229600" cy="2592288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CA" sz="3500" dirty="0" smtClean="0"/>
              <a:t>Allows dynamic changes to scripts and agents.  </a:t>
            </a:r>
          </a:p>
          <a:p>
            <a:pPr>
              <a:lnSpc>
                <a:spcPct val="70000"/>
              </a:lnSpc>
            </a:pPr>
            <a:r>
              <a:rPr lang="en-CA" sz="3500" dirty="0" smtClean="0"/>
              <a:t>A great new way to manage your </a:t>
            </a:r>
            <a:r>
              <a:rPr lang="en-CA" sz="3500" smtClean="0"/>
              <a:t>virtual agents…………but </a:t>
            </a:r>
            <a:r>
              <a:rPr lang="en-CA" sz="3500" dirty="0" smtClean="0"/>
              <a:t>be careful!</a:t>
            </a:r>
          </a:p>
          <a:p>
            <a:pPr>
              <a:lnSpc>
                <a:spcPct val="70000"/>
              </a:lnSpc>
            </a:pPr>
            <a:endParaRPr lang="en-CA" sz="3500" dirty="0" smtClean="0"/>
          </a:p>
          <a:p>
            <a:pPr>
              <a:lnSpc>
                <a:spcPct val="70000"/>
              </a:lnSpc>
            </a:pPr>
            <a:endParaRPr lang="en-CA" sz="3500" dirty="0" smtClean="0"/>
          </a:p>
          <a:p>
            <a:pPr>
              <a:lnSpc>
                <a:spcPct val="70000"/>
              </a:lnSpc>
            </a:pPr>
            <a:endParaRPr lang="en-CA" sz="3500" dirty="0" smtClean="0"/>
          </a:p>
        </p:txBody>
      </p:sp>
      <p:pic>
        <p:nvPicPr>
          <p:cNvPr id="86019" name="Picture 3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42988" y="620713"/>
            <a:ext cx="7102475" cy="1143000"/>
          </a:xfrm>
        </p:spPr>
      </p:pic>
      <p:sp>
        <p:nvSpPr>
          <p:cNvPr id="86020" name="Rectangle 5"/>
          <p:cNvSpPr>
            <a:spLocks noChangeArrowheads="1"/>
          </p:cNvSpPr>
          <p:nvPr/>
        </p:nvSpPr>
        <p:spPr bwMode="auto">
          <a:xfrm>
            <a:off x="714375" y="1196752"/>
            <a:ext cx="7143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3200" u="sng" dirty="0" smtClean="0">
                <a:latin typeface="Calibri" pitchFamily="34" charset="0"/>
              </a:rPr>
              <a:t>Dialer Console</a:t>
            </a:r>
            <a:endParaRPr lang="en-US" sz="3200" u="sng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CA" sz="3500" dirty="0" smtClean="0"/>
              <a:t>Starts, stops and kills campaigns</a:t>
            </a:r>
          </a:p>
          <a:p>
            <a:pPr>
              <a:lnSpc>
                <a:spcPct val="70000"/>
              </a:lnSpc>
            </a:pPr>
            <a:r>
              <a:rPr lang="en-CA" sz="3500" dirty="0" smtClean="0"/>
              <a:t>Displays basic campaign information</a:t>
            </a:r>
          </a:p>
          <a:p>
            <a:pPr>
              <a:lnSpc>
                <a:spcPct val="70000"/>
              </a:lnSpc>
            </a:pPr>
            <a:r>
              <a:rPr lang="en-CA" sz="3500" dirty="0" smtClean="0"/>
              <a:t>Kills agents</a:t>
            </a:r>
          </a:p>
          <a:p>
            <a:pPr>
              <a:lnSpc>
                <a:spcPct val="70000"/>
              </a:lnSpc>
            </a:pPr>
            <a:r>
              <a:rPr lang="en-CA" sz="3500" dirty="0" smtClean="0"/>
              <a:t>Changes an agent’s campaign</a:t>
            </a:r>
          </a:p>
          <a:p>
            <a:pPr>
              <a:lnSpc>
                <a:spcPct val="70000"/>
              </a:lnSpc>
            </a:pPr>
            <a:r>
              <a:rPr lang="en-CA" sz="3500" dirty="0" smtClean="0"/>
              <a:t>Changes the script assigned to a campaign</a:t>
            </a:r>
          </a:p>
          <a:p>
            <a:pPr>
              <a:lnSpc>
                <a:spcPct val="70000"/>
              </a:lnSpc>
            </a:pPr>
            <a:r>
              <a:rPr lang="en-CA" sz="3500" dirty="0" smtClean="0"/>
              <a:t>Changes the number of virtual agents assigned to a campaign</a:t>
            </a:r>
          </a:p>
          <a:p>
            <a:pPr>
              <a:lnSpc>
                <a:spcPct val="70000"/>
              </a:lnSpc>
            </a:pPr>
            <a:endParaRPr lang="en-CA" sz="3500" dirty="0" smtClean="0"/>
          </a:p>
          <a:p>
            <a:pPr>
              <a:lnSpc>
                <a:spcPct val="70000"/>
              </a:lnSpc>
            </a:pPr>
            <a:endParaRPr lang="en-CA" sz="3500" dirty="0" smtClean="0"/>
          </a:p>
          <a:p>
            <a:pPr>
              <a:lnSpc>
                <a:spcPct val="70000"/>
              </a:lnSpc>
            </a:pPr>
            <a:endParaRPr lang="en-CA" sz="3500" dirty="0" smtClean="0"/>
          </a:p>
        </p:txBody>
      </p:sp>
      <p:pic>
        <p:nvPicPr>
          <p:cNvPr id="86019" name="Picture 3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42988" y="620713"/>
            <a:ext cx="7102475" cy="1143000"/>
          </a:xfrm>
        </p:spPr>
      </p:pic>
      <p:sp>
        <p:nvSpPr>
          <p:cNvPr id="86020" name="Rectangle 5"/>
          <p:cNvSpPr>
            <a:spLocks noChangeArrowheads="1"/>
          </p:cNvSpPr>
          <p:nvPr/>
        </p:nvSpPr>
        <p:spPr bwMode="auto">
          <a:xfrm>
            <a:off x="714375" y="1196752"/>
            <a:ext cx="7143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3200" u="sng" dirty="0" smtClean="0">
                <a:latin typeface="Calibri" pitchFamily="34" charset="0"/>
              </a:rPr>
              <a:t>Dialer Console Functions</a:t>
            </a:r>
            <a:endParaRPr lang="en-US" sz="3200" u="sng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9" name="Picture 3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42988" y="620713"/>
            <a:ext cx="7102475" cy="1143000"/>
          </a:xfrm>
        </p:spPr>
      </p:pic>
      <p:sp>
        <p:nvSpPr>
          <p:cNvPr id="86020" name="Rectangle 5"/>
          <p:cNvSpPr>
            <a:spLocks noChangeArrowheads="1"/>
          </p:cNvSpPr>
          <p:nvPr/>
        </p:nvSpPr>
        <p:spPr bwMode="auto">
          <a:xfrm>
            <a:off x="714375" y="1196752"/>
            <a:ext cx="7143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3200" u="sng" dirty="0" smtClean="0">
                <a:latin typeface="Calibri" pitchFamily="34" charset="0"/>
              </a:rPr>
              <a:t>Dialer Console</a:t>
            </a:r>
            <a:endParaRPr lang="en-US" sz="3200" u="sng" dirty="0">
              <a:latin typeface="Calibri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2636912"/>
            <a:ext cx="6840760" cy="2788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403648" y="1988840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u="sng" dirty="0" smtClean="0"/>
              <a:t>http://</a:t>
            </a:r>
            <a:r>
              <a:rPr lang="en-CA" u="sng" dirty="0" smtClean="0">
                <a:solidFill>
                  <a:srgbClr val="FF0000"/>
                </a:solidFill>
              </a:rPr>
              <a:t>&lt;server address&gt;</a:t>
            </a:r>
            <a:r>
              <a:rPr lang="en-CA" u="sng" dirty="0" smtClean="0"/>
              <a:t>:81/scripter/default/</a:t>
            </a:r>
            <a:r>
              <a:rPr lang="en-CA" u="sng" dirty="0" err="1" smtClean="0"/>
              <a:t>BrowserApp.xbap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9" name="Picture 3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42988" y="620713"/>
            <a:ext cx="7102475" cy="1143000"/>
          </a:xfrm>
        </p:spPr>
      </p:pic>
      <p:sp>
        <p:nvSpPr>
          <p:cNvPr id="86020" name="Rectangle 5"/>
          <p:cNvSpPr>
            <a:spLocks noChangeArrowheads="1"/>
          </p:cNvSpPr>
          <p:nvPr/>
        </p:nvSpPr>
        <p:spPr bwMode="auto">
          <a:xfrm>
            <a:off x="714375" y="1196752"/>
            <a:ext cx="7143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3200" u="sng" dirty="0" smtClean="0">
                <a:latin typeface="Calibri" pitchFamily="34" charset="0"/>
              </a:rPr>
              <a:t>Managing Campaigns</a:t>
            </a:r>
            <a:endParaRPr lang="en-US" sz="3200" u="sng" dirty="0">
              <a:latin typeface="Calibri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2070100"/>
            <a:ext cx="6696744" cy="3735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9" name="Picture 3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42988" y="620713"/>
            <a:ext cx="7102475" cy="1143000"/>
          </a:xfrm>
        </p:spPr>
      </p:pic>
      <p:sp>
        <p:nvSpPr>
          <p:cNvPr id="86020" name="Rectangle 5"/>
          <p:cNvSpPr>
            <a:spLocks noChangeArrowheads="1"/>
          </p:cNvSpPr>
          <p:nvPr/>
        </p:nvSpPr>
        <p:spPr bwMode="auto">
          <a:xfrm>
            <a:off x="714375" y="1196752"/>
            <a:ext cx="7143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3200" u="sng" dirty="0" smtClean="0">
                <a:latin typeface="Calibri" pitchFamily="34" charset="0"/>
              </a:rPr>
              <a:t>Managing Agents</a:t>
            </a:r>
            <a:endParaRPr lang="en-US" sz="3200" u="sng" dirty="0">
              <a:latin typeface="Calibri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984374"/>
            <a:ext cx="6984776" cy="3820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9" name="Picture 3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42988" y="620713"/>
            <a:ext cx="7102475" cy="1143000"/>
          </a:xfrm>
        </p:spPr>
      </p:pic>
      <p:sp>
        <p:nvSpPr>
          <p:cNvPr id="86020" name="Rectangle 5"/>
          <p:cNvSpPr>
            <a:spLocks noChangeArrowheads="1"/>
          </p:cNvSpPr>
          <p:nvPr/>
        </p:nvSpPr>
        <p:spPr bwMode="auto">
          <a:xfrm>
            <a:off x="714375" y="1196752"/>
            <a:ext cx="7143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3200" u="sng" dirty="0" smtClean="0">
                <a:latin typeface="Calibri" pitchFamily="34" charset="0"/>
              </a:rPr>
              <a:t>Managing Agents</a:t>
            </a:r>
            <a:endParaRPr lang="en-US" sz="3200" u="sng" dirty="0">
              <a:latin typeface="Calibri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2070100"/>
            <a:ext cx="6840759" cy="387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9" name="Picture 3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42988" y="620713"/>
            <a:ext cx="7102475" cy="1143000"/>
          </a:xfrm>
        </p:spPr>
      </p:pic>
      <p:sp>
        <p:nvSpPr>
          <p:cNvPr id="86020" name="Rectangle 5"/>
          <p:cNvSpPr>
            <a:spLocks noChangeArrowheads="1"/>
          </p:cNvSpPr>
          <p:nvPr/>
        </p:nvSpPr>
        <p:spPr bwMode="auto">
          <a:xfrm>
            <a:off x="714375" y="1196752"/>
            <a:ext cx="7143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3200" u="sng" dirty="0" smtClean="0">
                <a:latin typeface="Calibri" pitchFamily="34" charset="0"/>
              </a:rPr>
              <a:t>Moving Agents</a:t>
            </a:r>
            <a:endParaRPr lang="en-US" sz="3200" u="sng" dirty="0">
              <a:latin typeface="Calibri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987550"/>
            <a:ext cx="7128792" cy="4105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9" name="Picture 3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42988" y="620713"/>
            <a:ext cx="7102475" cy="1143000"/>
          </a:xfrm>
        </p:spPr>
      </p:pic>
      <p:sp>
        <p:nvSpPr>
          <p:cNvPr id="86020" name="Rectangle 5"/>
          <p:cNvSpPr>
            <a:spLocks noChangeArrowheads="1"/>
          </p:cNvSpPr>
          <p:nvPr/>
        </p:nvSpPr>
        <p:spPr bwMode="auto">
          <a:xfrm>
            <a:off x="714375" y="1196752"/>
            <a:ext cx="7143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3200" u="sng" dirty="0" smtClean="0">
                <a:latin typeface="Calibri" pitchFamily="34" charset="0"/>
              </a:rPr>
              <a:t>Changing Scripts</a:t>
            </a:r>
            <a:endParaRPr lang="en-US" sz="3200" u="sng" dirty="0">
              <a:latin typeface="Calibri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831974"/>
            <a:ext cx="7128792" cy="4261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9" name="Picture 3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42988" y="620713"/>
            <a:ext cx="7102475" cy="1143000"/>
          </a:xfrm>
        </p:spPr>
      </p:pic>
      <p:sp>
        <p:nvSpPr>
          <p:cNvPr id="86020" name="Rectangle 5"/>
          <p:cNvSpPr>
            <a:spLocks noChangeArrowheads="1"/>
          </p:cNvSpPr>
          <p:nvPr/>
        </p:nvSpPr>
        <p:spPr bwMode="auto">
          <a:xfrm>
            <a:off x="714375" y="1196752"/>
            <a:ext cx="7143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3200" u="sng" dirty="0" smtClean="0">
                <a:latin typeface="Calibri" pitchFamily="34" charset="0"/>
              </a:rPr>
              <a:t>Changing the Number of Agents</a:t>
            </a:r>
            <a:endParaRPr lang="en-US" sz="3200" u="sng" dirty="0">
              <a:latin typeface="Calibri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844674"/>
            <a:ext cx="7272808" cy="4104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130</Words>
  <Application>Microsoft Office PowerPoint</Application>
  <PresentationFormat>On-screen Show (4:3)</PresentationFormat>
  <Paragraphs>37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RMEx Release 1.2</dc:title>
  <dc:creator>Steve</dc:creator>
  <cp:lastModifiedBy>Steve</cp:lastModifiedBy>
  <cp:revision>9</cp:revision>
  <dcterms:created xsi:type="dcterms:W3CDTF">2010-10-04T12:42:51Z</dcterms:created>
  <dcterms:modified xsi:type="dcterms:W3CDTF">2014-09-11T16:48:20Z</dcterms:modified>
</cp:coreProperties>
</file>