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</p:sldMasterIdLst>
  <p:notesMasterIdLst>
    <p:notesMasterId r:id="rId17"/>
  </p:notesMasterIdLst>
  <p:handoutMasterIdLst>
    <p:handoutMasterId r:id="rId18"/>
  </p:handoutMasterIdLst>
  <p:sldIdLst>
    <p:sldId id="286" r:id="rId15"/>
    <p:sldId id="304" r:id="rId16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6F7474"/>
        </a:solidFill>
        <a:latin typeface="Avenir Next Medium" charset="0"/>
        <a:ea typeface="+mn-ea"/>
        <a:cs typeface="PingFang SC Medium" charset="0"/>
        <a:sym typeface="Avenir Next Medium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F7474"/>
        </a:solidFill>
        <a:latin typeface="Avenir Next Medium" charset="0"/>
        <a:ea typeface="+mn-ea"/>
        <a:cs typeface="PingFang SC Medium" charset="0"/>
        <a:sym typeface="Avenir Next Medium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F7474"/>
        </a:solidFill>
        <a:latin typeface="Avenir Next Medium" charset="0"/>
        <a:ea typeface="+mn-ea"/>
        <a:cs typeface="PingFang SC Medium" charset="0"/>
        <a:sym typeface="Avenir Next Medium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F7474"/>
        </a:solidFill>
        <a:latin typeface="Avenir Next Medium" charset="0"/>
        <a:ea typeface="+mn-ea"/>
        <a:cs typeface="PingFang SC Medium" charset="0"/>
        <a:sym typeface="Avenir Next Medium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F7474"/>
        </a:solidFill>
        <a:latin typeface="Avenir Next Medium" charset="0"/>
        <a:ea typeface="+mn-ea"/>
        <a:cs typeface="PingFang SC Medium" charset="0"/>
        <a:sym typeface="Avenir Next Medium" charset="0"/>
      </a:defRPr>
    </a:lvl5pPr>
    <a:lvl6pPr marL="2286000" algn="l" defTabSz="914400" rtl="0" eaLnBrk="1" latinLnBrk="0" hangingPunct="1">
      <a:defRPr sz="2000" kern="1200">
        <a:solidFill>
          <a:srgbClr val="6F7474"/>
        </a:solidFill>
        <a:latin typeface="Avenir Next Medium" charset="0"/>
        <a:ea typeface="+mn-ea"/>
        <a:cs typeface="PingFang SC Medium" charset="0"/>
        <a:sym typeface="Avenir Next Medium" charset="0"/>
      </a:defRPr>
    </a:lvl6pPr>
    <a:lvl7pPr marL="2743200" algn="l" defTabSz="914400" rtl="0" eaLnBrk="1" latinLnBrk="0" hangingPunct="1">
      <a:defRPr sz="2000" kern="1200">
        <a:solidFill>
          <a:srgbClr val="6F7474"/>
        </a:solidFill>
        <a:latin typeface="Avenir Next Medium" charset="0"/>
        <a:ea typeface="+mn-ea"/>
        <a:cs typeface="PingFang SC Medium" charset="0"/>
        <a:sym typeface="Avenir Next Medium" charset="0"/>
      </a:defRPr>
    </a:lvl7pPr>
    <a:lvl8pPr marL="3200400" algn="l" defTabSz="914400" rtl="0" eaLnBrk="1" latinLnBrk="0" hangingPunct="1">
      <a:defRPr sz="2000" kern="1200">
        <a:solidFill>
          <a:srgbClr val="6F7474"/>
        </a:solidFill>
        <a:latin typeface="Avenir Next Medium" charset="0"/>
        <a:ea typeface="+mn-ea"/>
        <a:cs typeface="PingFang SC Medium" charset="0"/>
        <a:sym typeface="Avenir Next Medium" charset="0"/>
      </a:defRPr>
    </a:lvl8pPr>
    <a:lvl9pPr marL="3657600" algn="l" defTabSz="914400" rtl="0" eaLnBrk="1" latinLnBrk="0" hangingPunct="1">
      <a:defRPr sz="2000" kern="1200">
        <a:solidFill>
          <a:srgbClr val="6F7474"/>
        </a:solidFill>
        <a:latin typeface="Avenir Next Medium" charset="0"/>
        <a:ea typeface="+mn-ea"/>
        <a:cs typeface="PingFang SC Medium" charset="0"/>
        <a:sym typeface="Avenir Next Medium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82" autoAdjust="0"/>
  </p:normalViewPr>
  <p:slideViewPr>
    <p:cSldViewPr>
      <p:cViewPr varScale="1">
        <p:scale>
          <a:sx n="71" d="100"/>
          <a:sy n="71" d="100"/>
        </p:scale>
        <p:origin x="66" y="11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2A39CC-18FF-40FD-B31C-2A8AA2E835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2400"/>
              </a:spcBef>
              <a:defRPr sz="1200">
                <a:ea typeface="PingFang SC Medium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1CA86-C761-4E81-B6C0-ACCB052DA0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2400"/>
              </a:spcBef>
              <a:defRPr sz="1200">
                <a:ea typeface="PingFang SC Medium" charset="0"/>
              </a:defRPr>
            </a:lvl1pPr>
          </a:lstStyle>
          <a:p>
            <a:pPr>
              <a:defRPr/>
            </a:pPr>
            <a:fld id="{9C6755A4-A8B2-4FF5-A39E-B412A3DDB34E}" type="datetimeFigureOut">
              <a:rPr lang="en-US" altLang="en-US"/>
              <a:pPr>
                <a:defRPr/>
              </a:pPr>
              <a:t>7/20/2017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1DE8F-9FBA-4273-9902-5BE1FCC006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2400"/>
              </a:spcBef>
              <a:defRPr sz="1200">
                <a:ea typeface="PingFang SC Medium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BC8D9-8E26-4A19-9269-9BBED6B804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2400"/>
              </a:spcBef>
              <a:defRPr sz="1200"/>
            </a:lvl1pPr>
          </a:lstStyle>
          <a:p>
            <a:fld id="{1C4A675D-67A7-469A-9C23-AEF4627556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3B231C-6FDD-413C-9530-CA7B24430A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2400"/>
              </a:spcBef>
              <a:defRPr sz="1200">
                <a:ea typeface="PingFang SC Medium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AA022-C53C-4078-A2E3-A81E922A09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2400"/>
              </a:spcBef>
              <a:defRPr sz="1200">
                <a:ea typeface="PingFang SC Medium" charset="0"/>
              </a:defRPr>
            </a:lvl1pPr>
          </a:lstStyle>
          <a:p>
            <a:pPr>
              <a:defRPr/>
            </a:pPr>
            <a:fld id="{FE342E8D-B1CC-48ED-8B30-04CF5F6A3F58}" type="datetimeFigureOut">
              <a:rPr lang="en-US" altLang="en-US"/>
              <a:pPr>
                <a:defRPr/>
              </a:pPr>
              <a:t>7/20/2017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B09B4A-06A1-4AED-AE18-3C890D9E16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704579-D099-4CA5-87E6-E38D1A8CB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2345F-1B24-449F-AA8F-4822A5E4F4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2400"/>
              </a:spcBef>
              <a:defRPr sz="1200">
                <a:ea typeface="PingFang SC Medium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827FC-455C-4527-9045-81AD323A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2400"/>
              </a:spcBef>
              <a:defRPr sz="1200"/>
            </a:lvl1pPr>
          </a:lstStyle>
          <a:p>
            <a:fld id="{C7DE7EA3-BCFB-4922-A133-081546E08B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49A16FC-9AEF-480A-B7EE-AD48A9930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14D967C-4510-42D1-B7F8-139E485EE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304C0D3-2E29-4FB1-AB8D-C6FDE8E5B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1pPr>
            <a:lvl2pPr marL="742950" indent="-285750"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2pPr>
            <a:lvl3pPr marL="1143000" indent="-228600"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3pPr>
            <a:lvl4pPr marL="1600200" indent="-228600"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4pPr>
            <a:lvl5pPr marL="2057400" indent="-228600"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9pPr>
          </a:lstStyle>
          <a:p>
            <a:fld id="{C12B5D50-DFC6-4D93-B2B8-9F437BB60A0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7EA3-BCFB-4922-A133-081546E08B1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6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96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37011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53346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86592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89227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4267200"/>
            <a:ext cx="6019800" cy="180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267200"/>
            <a:ext cx="6019800" cy="180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52704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94724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44198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95440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32496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DIN Alternate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024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7061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4267200"/>
            <a:ext cx="3048000" cy="4864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4267200"/>
            <a:ext cx="8991600" cy="4864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32622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4267200"/>
            <a:ext cx="3048000" cy="4864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4267200"/>
            <a:ext cx="8991600" cy="4864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45939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23833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10528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27377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578693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68159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03887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90154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88484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venir Next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5322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26468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9370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66891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97538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22649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32763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182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66554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1186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1657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3294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06DD7F-D549-42E2-9F52-ECDBB24D20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5200" y="9369425"/>
            <a:ext cx="8356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rgbClr val="6F7474"/>
                </a:solidFill>
                <a:latin typeface="Avenir Next Medium" charset="0"/>
                <a:ea typeface="PingFang SC Medium" charset="0"/>
                <a:cs typeface="PingFang SC Medium" charset="0"/>
                <a:sym typeface="Avenir Next Medium" charset="0"/>
              </a:defRPr>
            </a:lvl1pPr>
            <a:lvl2pPr marL="742950" indent="-285750">
              <a:defRPr sz="2000">
                <a:solidFill>
                  <a:srgbClr val="6F7474"/>
                </a:solidFill>
                <a:latin typeface="Avenir Next Medium" charset="0"/>
                <a:ea typeface="PingFang SC Medium" charset="0"/>
                <a:cs typeface="PingFang SC Medium" charset="0"/>
                <a:sym typeface="Avenir Next Medium" charset="0"/>
              </a:defRPr>
            </a:lvl2pPr>
            <a:lvl3pPr marL="1143000" indent="-228600">
              <a:defRPr sz="2000">
                <a:solidFill>
                  <a:srgbClr val="6F7474"/>
                </a:solidFill>
                <a:latin typeface="Avenir Next Medium" charset="0"/>
                <a:ea typeface="PingFang SC Medium" charset="0"/>
                <a:cs typeface="PingFang SC Medium" charset="0"/>
                <a:sym typeface="Avenir Next Medium" charset="0"/>
              </a:defRPr>
            </a:lvl3pPr>
            <a:lvl4pPr marL="1600200" indent="-228600">
              <a:defRPr sz="2000">
                <a:solidFill>
                  <a:srgbClr val="6F7474"/>
                </a:solidFill>
                <a:latin typeface="Avenir Next Medium" charset="0"/>
                <a:ea typeface="PingFang SC Medium" charset="0"/>
                <a:cs typeface="PingFang SC Medium" charset="0"/>
                <a:sym typeface="Avenir Next Medium" charset="0"/>
              </a:defRPr>
            </a:lvl4pPr>
            <a:lvl5pPr marL="2057400" indent="-228600">
              <a:defRPr sz="2000">
                <a:solidFill>
                  <a:srgbClr val="6F7474"/>
                </a:solidFill>
                <a:latin typeface="Avenir Next Medium" charset="0"/>
                <a:ea typeface="PingFang SC Medium" charset="0"/>
                <a:cs typeface="PingFang SC Medium" charset="0"/>
                <a:sym typeface="Avenir Next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ea typeface="PingFang SC Medium" charset="0"/>
                <a:cs typeface="PingFang SC Medium" charset="0"/>
                <a:sym typeface="Avenir Next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ea typeface="PingFang SC Medium" charset="0"/>
                <a:cs typeface="PingFang SC Medium" charset="0"/>
                <a:sym typeface="Avenir Next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ea typeface="PingFang SC Medium" charset="0"/>
                <a:cs typeface="PingFang SC Medium" charset="0"/>
                <a:sym typeface="Avenir Next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ea typeface="PingFang SC Medium" charset="0"/>
                <a:cs typeface="PingFang SC Medium" charset="0"/>
                <a:sym typeface="Avenir Next Medium" charset="0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Copyright © 2017 Quantrax Corporation, Inc.  </a:t>
            </a:r>
            <a:r>
              <a:rPr lang="en-US" altLang="en-US" sz="1400" i="1" dirty="0">
                <a:solidFill>
                  <a:schemeClr val="tx2"/>
                </a:solidFill>
              </a:rPr>
              <a:t> </a:t>
            </a:r>
            <a:r>
              <a:rPr lang="en-US" altLang="en-US" sz="1400" dirty="0">
                <a:solidFill>
                  <a:schemeClr val="tx2"/>
                </a:solidFill>
              </a:rPr>
              <a:t>All Rights Reserved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91571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venir Next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54797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73934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70700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94411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05413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8503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22306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4658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502259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2818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0829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8836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venir Next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47796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32162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96316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89967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64199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631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33684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496128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4253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2743200"/>
            <a:ext cx="6019800" cy="610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6019800" cy="610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87977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84520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99879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venir Next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15334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08459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8713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9274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211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3822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3694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7144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venir Next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923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5384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1536700"/>
            <a:ext cx="3048000" cy="731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1536700"/>
            <a:ext cx="8991600" cy="731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0077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09156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2579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9995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2800" y="4267200"/>
            <a:ext cx="3276600" cy="180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1800" y="4267200"/>
            <a:ext cx="3276600" cy="180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4679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4632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421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2489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49915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8870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DIN Alternate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7668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57643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22000" y="4267200"/>
            <a:ext cx="1676400" cy="4864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92800" y="4267200"/>
            <a:ext cx="4876800" cy="4864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8341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22104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107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38646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51650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68991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9717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4267200"/>
            <a:ext cx="6019800" cy="180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267200"/>
            <a:ext cx="6019800" cy="180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21233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8235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58203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venir Next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25277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71445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597150"/>
            <a:ext cx="30480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597150"/>
            <a:ext cx="899160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0473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84888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858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56557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2743200"/>
            <a:ext cx="6019800" cy="610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6019800" cy="610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01402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5066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66846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2657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07448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71500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venir Next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50530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89934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1536700"/>
            <a:ext cx="3048000" cy="731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1536700"/>
            <a:ext cx="8991600" cy="731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88055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12214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907733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03691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4267200"/>
            <a:ext cx="6019800" cy="180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267200"/>
            <a:ext cx="6019800" cy="180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2442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615624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38217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87896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24093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86634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DIN Alternate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48998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18646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4267200"/>
            <a:ext cx="3048000" cy="4864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4267200"/>
            <a:ext cx="8991600" cy="4864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2795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958760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480530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626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7093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2743200"/>
            <a:ext cx="3073400" cy="610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2200" y="2743200"/>
            <a:ext cx="3073400" cy="610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02873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5447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137807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5654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89208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venir Next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72609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64603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0800" y="1536700"/>
            <a:ext cx="1574800" cy="731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1536700"/>
            <a:ext cx="4572000" cy="731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98835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63551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8112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00763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82750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2743200"/>
            <a:ext cx="6019800" cy="610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6019800" cy="610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85521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99148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08164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38656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19808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venir Next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52520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79699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519113"/>
            <a:ext cx="3048000" cy="83327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519113"/>
            <a:ext cx="8991600" cy="833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22759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6393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DIN Alternate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1823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49150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84670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29086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37874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5983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97320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41118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venir Next Medium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17683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47590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5129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CDD5D78-3A6E-4E3C-814E-D3151732F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6426200"/>
            <a:ext cx="12192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Condensed Bold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6F7DA26-B136-4ED1-81E9-8B80F41AC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4267200"/>
            <a:ext cx="12192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Alternate Bol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DIN Alternate Bold" charset="0"/>
              </a:rPr>
              <a:t>Second level</a:t>
            </a:r>
          </a:p>
          <a:p>
            <a:pPr lvl="2"/>
            <a:r>
              <a:rPr lang="en-US" altLang="en-US">
                <a:sym typeface="DIN Alternate Bold" charset="0"/>
              </a:rPr>
              <a:t>Third level</a:t>
            </a:r>
          </a:p>
          <a:p>
            <a:pPr lvl="3"/>
            <a:r>
              <a:rPr lang="en-US" altLang="en-US">
                <a:sym typeface="DIN Alternate Bold" charset="0"/>
              </a:rPr>
              <a:t>Fourth level</a:t>
            </a:r>
          </a:p>
          <a:p>
            <a:pPr lvl="4"/>
            <a:r>
              <a:rPr lang="en-US" altLang="en-US">
                <a:sym typeface="DIN Alternate Bol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82" r:id="rId1"/>
    <p:sldLayoutId id="2147485483" r:id="rId2"/>
    <p:sldLayoutId id="2147485484" r:id="rId3"/>
    <p:sldLayoutId id="2147485485" r:id="rId4"/>
    <p:sldLayoutId id="2147485486" r:id="rId5"/>
    <p:sldLayoutId id="2147485487" r:id="rId6"/>
    <p:sldLayoutId id="2147485488" r:id="rId7"/>
    <p:sldLayoutId id="2147485489" r:id="rId8"/>
    <p:sldLayoutId id="2147485490" r:id="rId9"/>
    <p:sldLayoutId id="2147485491" r:id="rId10"/>
    <p:sldLayoutId id="2147485492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1pPr>
      <a:lvl2pPr marL="1778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2pPr>
      <a:lvl3pPr marL="4064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3pPr>
      <a:lvl4pPr marL="6350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4pPr>
      <a:lvl5pPr marL="8636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">
            <a:extLst>
              <a:ext uri="{FF2B5EF4-FFF2-40B4-BE49-F238E27FC236}">
                <a16:creationId xmlns:a16="http://schemas.microsoft.com/office/drawing/2014/main" id="{8A099087-D7F0-49A8-B3F5-C9E8A138872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6400" y="6140450"/>
            <a:ext cx="12192000" cy="0"/>
          </a:xfrm>
          <a:prstGeom prst="line">
            <a:avLst/>
          </a:prstGeom>
          <a:noFill/>
          <a:ln w="38100">
            <a:solidFill>
              <a:srgbClr val="959A9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a typeface="PingFang SC Medium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75EB1AB-F991-4B97-99BE-8FC5E1935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6426200"/>
            <a:ext cx="12192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Condensed Bold" charset="0"/>
              </a:rPr>
              <a:t>Click to edit Master title style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01A031B-0608-474E-B28D-C73D329C2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4267200"/>
            <a:ext cx="12192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Alternate Bol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DIN Alternate Bold" charset="0"/>
              </a:rPr>
              <a:t>Second level</a:t>
            </a:r>
          </a:p>
          <a:p>
            <a:pPr lvl="2"/>
            <a:r>
              <a:rPr lang="en-US" altLang="en-US">
                <a:sym typeface="DIN Alternate Bold" charset="0"/>
              </a:rPr>
              <a:t>Third level</a:t>
            </a:r>
          </a:p>
          <a:p>
            <a:pPr lvl="3"/>
            <a:r>
              <a:rPr lang="en-US" altLang="en-US">
                <a:sym typeface="DIN Alternate Bold" charset="0"/>
              </a:rPr>
              <a:t>Fourth level</a:t>
            </a:r>
          </a:p>
          <a:p>
            <a:pPr lvl="4"/>
            <a:r>
              <a:rPr lang="en-US" altLang="en-US">
                <a:sym typeface="DIN Alternate Bol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0" r:id="rId1"/>
    <p:sldLayoutId id="2147485581" r:id="rId2"/>
    <p:sldLayoutId id="2147485582" r:id="rId3"/>
    <p:sldLayoutId id="2147485583" r:id="rId4"/>
    <p:sldLayoutId id="2147485584" r:id="rId5"/>
    <p:sldLayoutId id="2147485585" r:id="rId6"/>
    <p:sldLayoutId id="2147485586" r:id="rId7"/>
    <p:sldLayoutId id="2147485587" r:id="rId8"/>
    <p:sldLayoutId id="2147485588" r:id="rId9"/>
    <p:sldLayoutId id="2147485589" r:id="rId10"/>
    <p:sldLayoutId id="2147485590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1pPr>
      <a:lvl2pPr marL="1778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2pPr>
      <a:lvl3pPr marL="4064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3pPr>
      <a:lvl4pPr marL="6350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4pPr>
      <a:lvl5pPr marL="8636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594" r:id="rId4"/>
    <p:sldLayoutId id="2147485595" r:id="rId5"/>
    <p:sldLayoutId id="2147485596" r:id="rId6"/>
    <p:sldLayoutId id="2147485597" r:id="rId7"/>
    <p:sldLayoutId id="2147485598" r:id="rId8"/>
    <p:sldLayoutId id="2147485599" r:id="rId9"/>
    <p:sldLayoutId id="2147485600" r:id="rId10"/>
    <p:sldLayoutId id="2147485601" r:id="rId11"/>
  </p:sldLayoutIdLst>
  <p:transition/>
  <p:txStyles>
    <p:titleStyle>
      <a:lvl1pPr algn="l" rtl="0" eaLnBrk="0" fontAlgn="base" hangingPunct="0">
        <a:lnSpc>
          <a:spcPct val="7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j-lt"/>
          <a:ea typeface="+mj-ea"/>
          <a:cs typeface="+mj-cs"/>
          <a:sym typeface="DIN Alternate Bold" charset="0"/>
        </a:defRPr>
      </a:lvl1pPr>
      <a:lvl2pPr algn="l" rtl="0" eaLnBrk="0" fontAlgn="base" hangingPunct="0">
        <a:lnSpc>
          <a:spcPct val="70000"/>
        </a:lnSpc>
        <a:spcBef>
          <a:spcPts val="2300"/>
        </a:spcBef>
        <a:spcAft>
          <a:spcPct val="0"/>
        </a:spcAft>
        <a:defRPr sz="5400">
          <a:solidFill>
            <a:srgbClr val="959998"/>
          </a:solidFill>
          <a:latin typeface="DIN Alternate Bold" charset="0"/>
          <a:ea typeface="PingFang SC Semibold" charset="-122"/>
          <a:cs typeface="PingFang SC Semibold" charset="-122"/>
          <a:sym typeface="DIN Alternate Bold" charset="0"/>
        </a:defRPr>
      </a:lvl2pPr>
      <a:lvl3pPr algn="l" rtl="0" eaLnBrk="0" fontAlgn="base" hangingPunct="0">
        <a:lnSpc>
          <a:spcPct val="70000"/>
        </a:lnSpc>
        <a:spcBef>
          <a:spcPts val="2300"/>
        </a:spcBef>
        <a:spcAft>
          <a:spcPct val="0"/>
        </a:spcAft>
        <a:defRPr sz="5400">
          <a:solidFill>
            <a:srgbClr val="959998"/>
          </a:solidFill>
          <a:latin typeface="DIN Alternate Bold" charset="0"/>
          <a:ea typeface="PingFang SC Semibold" charset="-122"/>
          <a:cs typeface="PingFang SC Semibold" charset="-122"/>
          <a:sym typeface="DIN Alternate Bold" charset="0"/>
        </a:defRPr>
      </a:lvl3pPr>
      <a:lvl4pPr algn="l" rtl="0" eaLnBrk="0" fontAlgn="base" hangingPunct="0">
        <a:lnSpc>
          <a:spcPct val="70000"/>
        </a:lnSpc>
        <a:spcBef>
          <a:spcPts val="2300"/>
        </a:spcBef>
        <a:spcAft>
          <a:spcPct val="0"/>
        </a:spcAft>
        <a:defRPr sz="5400">
          <a:solidFill>
            <a:srgbClr val="959998"/>
          </a:solidFill>
          <a:latin typeface="DIN Alternate Bold" charset="0"/>
          <a:ea typeface="PingFang SC Semibold" charset="-122"/>
          <a:cs typeface="PingFang SC Semibold" charset="-122"/>
          <a:sym typeface="DIN Alternate Bold" charset="0"/>
        </a:defRPr>
      </a:lvl4pPr>
      <a:lvl5pPr algn="l" rtl="0" eaLnBrk="0" fontAlgn="base" hangingPunct="0">
        <a:lnSpc>
          <a:spcPct val="70000"/>
        </a:lnSpc>
        <a:spcBef>
          <a:spcPts val="2300"/>
        </a:spcBef>
        <a:spcAft>
          <a:spcPct val="0"/>
        </a:spcAft>
        <a:defRPr sz="5400">
          <a:solidFill>
            <a:srgbClr val="959998"/>
          </a:solidFill>
          <a:latin typeface="DIN Alternate Bold" charset="0"/>
          <a:ea typeface="PingFang SC Semibold" charset="-122"/>
          <a:cs typeface="PingFang SC Semibold" charset="-122"/>
          <a:sym typeface="DIN Alternate Bold" charset="0"/>
        </a:defRPr>
      </a:lvl5pPr>
      <a:lvl6pPr marL="457200" algn="l" rtl="0" fontAlgn="base">
        <a:lnSpc>
          <a:spcPct val="70000"/>
        </a:lnSpc>
        <a:spcBef>
          <a:spcPts val="2300"/>
        </a:spcBef>
        <a:spcAft>
          <a:spcPct val="0"/>
        </a:spcAft>
        <a:defRPr sz="5400">
          <a:solidFill>
            <a:srgbClr val="959998"/>
          </a:solidFill>
          <a:latin typeface="DIN Alternate Bold" charset="0"/>
          <a:ea typeface="PingFang SC Semibold" charset="-122"/>
          <a:cs typeface="PingFang SC Semibold" charset="-122"/>
          <a:sym typeface="DIN Alternate Bold" charset="0"/>
        </a:defRPr>
      </a:lvl6pPr>
      <a:lvl7pPr marL="914400" algn="l" rtl="0" fontAlgn="base">
        <a:lnSpc>
          <a:spcPct val="70000"/>
        </a:lnSpc>
        <a:spcBef>
          <a:spcPts val="2300"/>
        </a:spcBef>
        <a:spcAft>
          <a:spcPct val="0"/>
        </a:spcAft>
        <a:defRPr sz="5400">
          <a:solidFill>
            <a:srgbClr val="959998"/>
          </a:solidFill>
          <a:latin typeface="DIN Alternate Bold" charset="0"/>
          <a:ea typeface="PingFang SC Semibold" charset="-122"/>
          <a:cs typeface="PingFang SC Semibold" charset="-122"/>
          <a:sym typeface="DIN Alternate Bold" charset="0"/>
        </a:defRPr>
      </a:lvl7pPr>
      <a:lvl8pPr marL="1371600" algn="l" rtl="0" fontAlgn="base">
        <a:lnSpc>
          <a:spcPct val="70000"/>
        </a:lnSpc>
        <a:spcBef>
          <a:spcPts val="2300"/>
        </a:spcBef>
        <a:spcAft>
          <a:spcPct val="0"/>
        </a:spcAft>
        <a:defRPr sz="5400">
          <a:solidFill>
            <a:srgbClr val="959998"/>
          </a:solidFill>
          <a:latin typeface="DIN Alternate Bold" charset="0"/>
          <a:ea typeface="PingFang SC Semibold" charset="-122"/>
          <a:cs typeface="PingFang SC Semibold" charset="-122"/>
          <a:sym typeface="DIN Alternate Bold" charset="0"/>
        </a:defRPr>
      </a:lvl8pPr>
      <a:lvl9pPr marL="1828800" algn="l" rtl="0" fontAlgn="base">
        <a:lnSpc>
          <a:spcPct val="70000"/>
        </a:lnSpc>
        <a:spcBef>
          <a:spcPts val="2300"/>
        </a:spcBef>
        <a:spcAft>
          <a:spcPct val="0"/>
        </a:spcAft>
        <a:defRPr sz="5400">
          <a:solidFill>
            <a:srgbClr val="959998"/>
          </a:solidFill>
          <a:latin typeface="DIN Alternate Bold" charset="0"/>
          <a:ea typeface="PingFang SC Semibold" charset="-122"/>
          <a:cs typeface="PingFang SC Semibold" charset="-122"/>
          <a:sym typeface="DIN Alternate Bold" charset="0"/>
        </a:defRPr>
      </a:lvl9pPr>
    </p:titleStyle>
    <p:bodyStyle>
      <a:lvl1pPr marL="444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1pPr>
      <a:lvl2pPr marL="8890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2pPr>
      <a:lvl3pPr marL="1333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3pPr>
      <a:lvl4pPr marL="17780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4pPr>
      <a:lvl5pPr marL="2222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5602" r:id="rId1"/>
    <p:sldLayoutId id="2147485603" r:id="rId2"/>
    <p:sldLayoutId id="2147485604" r:id="rId3"/>
    <p:sldLayoutId id="2147485605" r:id="rId4"/>
    <p:sldLayoutId id="2147485606" r:id="rId5"/>
    <p:sldLayoutId id="2147485607" r:id="rId6"/>
    <p:sldLayoutId id="2147485608" r:id="rId7"/>
    <p:sldLayoutId id="2147485609" r:id="rId8"/>
    <p:sldLayoutId id="2147485610" r:id="rId9"/>
    <p:sldLayoutId id="2147485611" r:id="rId10"/>
    <p:sldLayoutId id="2147485612" r:id="rId11"/>
  </p:sldLayoutIdLst>
  <p:transition/>
  <p:txStyles>
    <p:titleStyle>
      <a:lvl1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marL="444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1pPr>
      <a:lvl2pPr marL="8890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2pPr>
      <a:lvl3pPr marL="1333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3pPr>
      <a:lvl4pPr marL="17780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4pPr>
      <a:lvl5pPr marL="2222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5613" r:id="rId1"/>
    <p:sldLayoutId id="2147485614" r:id="rId2"/>
    <p:sldLayoutId id="2147485615" r:id="rId3"/>
    <p:sldLayoutId id="2147485616" r:id="rId4"/>
    <p:sldLayoutId id="2147485617" r:id="rId5"/>
    <p:sldLayoutId id="2147485618" r:id="rId6"/>
    <p:sldLayoutId id="2147485619" r:id="rId7"/>
    <p:sldLayoutId id="2147485620" r:id="rId8"/>
    <p:sldLayoutId id="2147485621" r:id="rId9"/>
    <p:sldLayoutId id="2147485622" r:id="rId10"/>
    <p:sldLayoutId id="2147485623" r:id="rId11"/>
  </p:sldLayoutIdLst>
  <p:transition/>
  <p:txStyles>
    <p:titleStyle>
      <a:lvl1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marL="444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1pPr>
      <a:lvl2pPr marL="8890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2pPr>
      <a:lvl3pPr marL="1333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3pPr>
      <a:lvl4pPr marL="17780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4pPr>
      <a:lvl5pPr marL="2222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</p:sldLayoutIdLst>
  <p:transition/>
  <p:txStyles>
    <p:titleStyle>
      <a:lvl1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marL="444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1pPr>
      <a:lvl2pPr marL="8890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2pPr>
      <a:lvl3pPr marL="1333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3pPr>
      <a:lvl4pPr marL="17780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4pPr>
      <a:lvl5pPr marL="2222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>
            <a:extLst>
              <a:ext uri="{FF2B5EF4-FFF2-40B4-BE49-F238E27FC236}">
                <a16:creationId xmlns:a16="http://schemas.microsoft.com/office/drawing/2014/main" id="{1B967864-D1FE-4CF6-A8D7-75A9D3CEEA5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6400" y="992188"/>
            <a:ext cx="12192000" cy="0"/>
          </a:xfrm>
          <a:prstGeom prst="line">
            <a:avLst/>
          </a:prstGeom>
          <a:noFill/>
          <a:ln w="25400">
            <a:solidFill>
              <a:srgbClr val="95999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D5B1CFE-BE3D-4651-8407-3493F521F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36700"/>
            <a:ext cx="1219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Condensed Bold" charset="0"/>
              </a:rPr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C3B99DAE-C234-4620-8846-E2B2BC925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2743200"/>
            <a:ext cx="12192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venir Next Medium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venir Next Medium" charset="0"/>
              </a:rPr>
              <a:t>Second level</a:t>
            </a:r>
          </a:p>
          <a:p>
            <a:pPr lvl="2"/>
            <a:r>
              <a:rPr lang="en-US" altLang="en-US">
                <a:sym typeface="Avenir Next Medium" charset="0"/>
              </a:rPr>
              <a:t>Third level</a:t>
            </a:r>
          </a:p>
          <a:p>
            <a:pPr lvl="3"/>
            <a:r>
              <a:rPr lang="en-US" altLang="en-US">
                <a:sym typeface="Avenir Next Medium" charset="0"/>
              </a:rPr>
              <a:t>Fourth level</a:t>
            </a:r>
          </a:p>
          <a:p>
            <a:pPr lvl="4"/>
            <a:r>
              <a:rPr lang="en-US" altLang="en-US">
                <a:sym typeface="Avenir Next Medium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  <p:sldLayoutId id="2147485635" r:id="rId2"/>
    <p:sldLayoutId id="2147485494" r:id="rId3"/>
    <p:sldLayoutId id="2147485495" r:id="rId4"/>
    <p:sldLayoutId id="2147485496" r:id="rId5"/>
    <p:sldLayoutId id="2147485497" r:id="rId6"/>
    <p:sldLayoutId id="2147485498" r:id="rId7"/>
    <p:sldLayoutId id="2147485499" r:id="rId8"/>
    <p:sldLayoutId id="2147485500" r:id="rId9"/>
    <p:sldLayoutId id="2147485501" r:id="rId10"/>
    <p:sldLayoutId id="2147485502" r:id="rId11"/>
  </p:sldLayoutIdLst>
  <p:transition/>
  <p:txStyles>
    <p:titleStyle>
      <a:lvl1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marL="4445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1pPr>
      <a:lvl2pPr marL="8382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2pPr>
      <a:lvl3pPr marL="12827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3pPr>
      <a:lvl4pPr marL="17272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4pPr>
      <a:lvl5pPr marL="21717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>
            <a:extLst>
              <a:ext uri="{FF2B5EF4-FFF2-40B4-BE49-F238E27FC236}">
                <a16:creationId xmlns:a16="http://schemas.microsoft.com/office/drawing/2014/main" id="{350FA7C2-2C78-4BAC-B67E-7F6AB8A4554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92800" y="6140450"/>
            <a:ext cx="6705600" cy="0"/>
          </a:xfrm>
          <a:prstGeom prst="line">
            <a:avLst/>
          </a:prstGeom>
          <a:noFill/>
          <a:ln w="38100">
            <a:solidFill>
              <a:srgbClr val="959A9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a typeface="PingFang SC Medium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A5AB5566-C992-4BA0-9B86-2F0597C6C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92800" y="6426200"/>
            <a:ext cx="6705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Condensed Bold" charset="0"/>
              </a:rPr>
              <a:t>Click to edit Master title style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B87B418-5208-4DC5-BF73-940DDB97D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92800" y="4267200"/>
            <a:ext cx="67056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Alternate Bol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DIN Alternate Bold" charset="0"/>
              </a:rPr>
              <a:t>Second level</a:t>
            </a:r>
          </a:p>
          <a:p>
            <a:pPr lvl="2"/>
            <a:r>
              <a:rPr lang="en-US" altLang="en-US">
                <a:sym typeface="DIN Alternate Bold" charset="0"/>
              </a:rPr>
              <a:t>Third level</a:t>
            </a:r>
          </a:p>
          <a:p>
            <a:pPr lvl="3"/>
            <a:r>
              <a:rPr lang="en-US" altLang="en-US">
                <a:sym typeface="DIN Alternate Bold" charset="0"/>
              </a:rPr>
              <a:t>Fourth level</a:t>
            </a:r>
          </a:p>
          <a:p>
            <a:pPr lvl="4"/>
            <a:r>
              <a:rPr lang="en-US" altLang="en-US">
                <a:sym typeface="DIN Alternate Bol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1pPr>
      <a:lvl2pPr marL="1778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2pPr>
      <a:lvl3pPr marL="4064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3pPr>
      <a:lvl4pPr marL="6350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4pPr>
      <a:lvl5pPr marL="8636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4D6A2DD8-50F9-495A-957A-6E3F97A46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4038600"/>
            <a:ext cx="12192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Condensed Bol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18" r:id="rId5"/>
    <p:sldLayoutId id="2147485519" r:id="rId6"/>
    <p:sldLayoutId id="2147485520" r:id="rId7"/>
    <p:sldLayoutId id="2147485521" r:id="rId8"/>
    <p:sldLayoutId id="2147485522" r:id="rId9"/>
    <p:sldLayoutId id="2147485523" r:id="rId10"/>
    <p:sldLayoutId id="2147485524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1pPr>
      <a:lvl2pPr marL="228600"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2pPr>
      <a:lvl3pPr marL="457200"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3pPr>
      <a:lvl4pPr marL="685800"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4pPr>
      <a:lvl5pPr marL="914400"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>
            <a:extLst>
              <a:ext uri="{FF2B5EF4-FFF2-40B4-BE49-F238E27FC236}">
                <a16:creationId xmlns:a16="http://schemas.microsoft.com/office/drawing/2014/main" id="{490757F9-3418-458D-B252-5082569388F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6400" y="992188"/>
            <a:ext cx="12192000" cy="0"/>
          </a:xfrm>
          <a:prstGeom prst="line">
            <a:avLst/>
          </a:prstGeom>
          <a:noFill/>
          <a:ln w="25400">
            <a:solidFill>
              <a:srgbClr val="95999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95A7AF5-E57F-4DB5-AE8E-ACCFA0665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36700"/>
            <a:ext cx="1219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Condensed Bold" charset="0"/>
              </a:rPr>
              <a:t>Click to edit Master title style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D695B55-B3C9-45D1-8579-80830C17A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2743200"/>
            <a:ext cx="12192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venir Next Medium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venir Next Medium" charset="0"/>
              </a:rPr>
              <a:t>Second level</a:t>
            </a:r>
          </a:p>
          <a:p>
            <a:pPr lvl="2"/>
            <a:r>
              <a:rPr lang="en-US" altLang="en-US">
                <a:sym typeface="Avenir Next Medium" charset="0"/>
              </a:rPr>
              <a:t>Third level</a:t>
            </a:r>
          </a:p>
          <a:p>
            <a:pPr lvl="3"/>
            <a:r>
              <a:rPr lang="en-US" altLang="en-US">
                <a:sym typeface="Avenir Next Medium" charset="0"/>
              </a:rPr>
              <a:t>Fourth level</a:t>
            </a:r>
          </a:p>
          <a:p>
            <a:pPr lvl="4"/>
            <a:r>
              <a:rPr lang="en-US" altLang="en-US">
                <a:sym typeface="Avenir Next Medium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25" r:id="rId1"/>
    <p:sldLayoutId id="2147485526" r:id="rId2"/>
    <p:sldLayoutId id="2147485527" r:id="rId3"/>
    <p:sldLayoutId id="2147485528" r:id="rId4"/>
    <p:sldLayoutId id="2147485529" r:id="rId5"/>
    <p:sldLayoutId id="2147485530" r:id="rId6"/>
    <p:sldLayoutId id="2147485531" r:id="rId7"/>
    <p:sldLayoutId id="2147485532" r:id="rId8"/>
    <p:sldLayoutId id="2147485533" r:id="rId9"/>
    <p:sldLayoutId id="2147485534" r:id="rId10"/>
    <p:sldLayoutId id="2147485535" r:id="rId11"/>
  </p:sldLayoutIdLst>
  <p:transition/>
  <p:txStyles>
    <p:titleStyle>
      <a:lvl1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marL="4445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1pPr>
      <a:lvl2pPr marL="8382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2pPr>
      <a:lvl3pPr marL="12827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3pPr>
      <a:lvl4pPr marL="17272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4pPr>
      <a:lvl5pPr marL="21717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">
            <a:extLst>
              <a:ext uri="{FF2B5EF4-FFF2-40B4-BE49-F238E27FC236}">
                <a16:creationId xmlns:a16="http://schemas.microsoft.com/office/drawing/2014/main" id="{BB7041DD-3168-4383-83C8-B12E1602294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6400" y="6140450"/>
            <a:ext cx="12192000" cy="0"/>
          </a:xfrm>
          <a:prstGeom prst="line">
            <a:avLst/>
          </a:prstGeom>
          <a:noFill/>
          <a:ln w="38100">
            <a:solidFill>
              <a:srgbClr val="959A9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ea typeface="PingFang SC Medium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C82C005-2231-4E5E-B011-557AD2009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6426200"/>
            <a:ext cx="12192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Condensed Bold" charset="0"/>
              </a:rPr>
              <a:t>Click to edit Master title style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2F3E604-12B8-4E44-ACD4-24EB29789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4267200"/>
            <a:ext cx="12192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Alternate Bol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DIN Alternate Bold" charset="0"/>
              </a:rPr>
              <a:t>Second level</a:t>
            </a:r>
          </a:p>
          <a:p>
            <a:pPr lvl="2"/>
            <a:r>
              <a:rPr lang="en-US" altLang="en-US">
                <a:sym typeface="DIN Alternate Bold" charset="0"/>
              </a:rPr>
              <a:t>Third level</a:t>
            </a:r>
          </a:p>
          <a:p>
            <a:pPr lvl="3"/>
            <a:r>
              <a:rPr lang="en-US" altLang="en-US">
                <a:sym typeface="DIN Alternate Bold" charset="0"/>
              </a:rPr>
              <a:t>Fourth level</a:t>
            </a:r>
          </a:p>
          <a:p>
            <a:pPr lvl="4"/>
            <a:r>
              <a:rPr lang="en-US" altLang="en-US">
                <a:sym typeface="DIN Alternate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6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17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1pPr>
      <a:lvl2pPr marL="1778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2pPr>
      <a:lvl3pPr marL="4064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3pPr>
      <a:lvl4pPr marL="6350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4pPr>
      <a:lvl5pPr marL="863600" algn="l" rtl="0" eaLnBrk="0" fontAlgn="base" hangingPunct="0">
        <a:lnSpc>
          <a:spcPct val="80000"/>
        </a:lnSpc>
        <a:spcBef>
          <a:spcPts val="2300"/>
        </a:spcBef>
        <a:spcAft>
          <a:spcPct val="0"/>
        </a:spcAft>
        <a:defRPr sz="5400" kern="1200">
          <a:solidFill>
            <a:srgbClr val="959998"/>
          </a:solidFill>
          <a:latin typeface="+mn-lt"/>
          <a:ea typeface="+mn-ea"/>
          <a:cs typeface="+mn-cs"/>
          <a:sym typeface="DIN Alternate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">
            <a:extLst>
              <a:ext uri="{FF2B5EF4-FFF2-40B4-BE49-F238E27FC236}">
                <a16:creationId xmlns:a16="http://schemas.microsoft.com/office/drawing/2014/main" id="{16FAC113-37B0-4630-9C7C-A20016C5F28F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6400" y="992188"/>
            <a:ext cx="12192000" cy="0"/>
          </a:xfrm>
          <a:prstGeom prst="line">
            <a:avLst/>
          </a:prstGeom>
          <a:noFill/>
          <a:ln w="25400">
            <a:solidFill>
              <a:srgbClr val="95999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C24727D-C20B-417C-8619-72E8EAAE1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36700"/>
            <a:ext cx="6299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DIN Condensed Bold" charset="0"/>
              </a:rPr>
              <a:t>Click to edit Master title style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7B50A09-6FE2-4FA8-9A67-91D6E89CA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2743200"/>
            <a:ext cx="62992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venir Next Medium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venir Next Medium" charset="0"/>
              </a:rPr>
              <a:t>Second level</a:t>
            </a:r>
          </a:p>
          <a:p>
            <a:pPr lvl="2"/>
            <a:r>
              <a:rPr lang="en-US" altLang="en-US">
                <a:sym typeface="Avenir Next Medium" charset="0"/>
              </a:rPr>
              <a:t>Third level</a:t>
            </a:r>
          </a:p>
          <a:p>
            <a:pPr lvl="3"/>
            <a:r>
              <a:rPr lang="en-US" altLang="en-US">
                <a:sym typeface="Avenir Next Medium" charset="0"/>
              </a:rPr>
              <a:t>Fourth level</a:t>
            </a:r>
          </a:p>
          <a:p>
            <a:pPr lvl="4"/>
            <a:r>
              <a:rPr lang="en-US" altLang="en-US">
                <a:sym typeface="Avenir Next Medium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</p:sldLayoutIdLst>
  <p:transition/>
  <p:txStyles>
    <p:titleStyle>
      <a:lvl1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marL="4445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28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1pPr>
      <a:lvl2pPr marL="8382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28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2pPr>
      <a:lvl3pPr marL="12827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28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3pPr>
      <a:lvl4pPr marL="17272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28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4pPr>
      <a:lvl5pPr marL="21717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28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">
            <a:extLst>
              <a:ext uri="{FF2B5EF4-FFF2-40B4-BE49-F238E27FC236}">
                <a16:creationId xmlns:a16="http://schemas.microsoft.com/office/drawing/2014/main" id="{83B9D9E7-FA0C-4C23-8721-A5375730090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6400" y="992188"/>
            <a:ext cx="12192000" cy="0"/>
          </a:xfrm>
          <a:prstGeom prst="line">
            <a:avLst/>
          </a:prstGeom>
          <a:noFill/>
          <a:ln w="25400">
            <a:solidFill>
              <a:srgbClr val="95999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9C4BCF5-3D9B-490F-912A-EAC108EE8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2743200"/>
            <a:ext cx="12192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venir Next Medium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venir Next Medium" charset="0"/>
              </a:rPr>
              <a:t>Second level</a:t>
            </a:r>
          </a:p>
          <a:p>
            <a:pPr lvl="2"/>
            <a:r>
              <a:rPr lang="en-US" altLang="en-US">
                <a:sym typeface="Avenir Next Medium" charset="0"/>
              </a:rPr>
              <a:t>Third level</a:t>
            </a:r>
          </a:p>
          <a:p>
            <a:pPr lvl="3"/>
            <a:r>
              <a:rPr lang="en-US" altLang="en-US">
                <a:sym typeface="Avenir Next Medium" charset="0"/>
              </a:rPr>
              <a:t>Fourth level</a:t>
            </a:r>
          </a:p>
          <a:p>
            <a:pPr lvl="4"/>
            <a:r>
              <a:rPr lang="en-US" altLang="en-US">
                <a:sym typeface="Avenir Next Medium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58" r:id="rId1"/>
    <p:sldLayoutId id="2147485559" r:id="rId2"/>
    <p:sldLayoutId id="2147485560" r:id="rId3"/>
    <p:sldLayoutId id="2147485561" r:id="rId4"/>
    <p:sldLayoutId id="2147485562" r:id="rId5"/>
    <p:sldLayoutId id="2147485563" r:id="rId6"/>
    <p:sldLayoutId id="2147485564" r:id="rId7"/>
    <p:sldLayoutId id="2147485565" r:id="rId8"/>
    <p:sldLayoutId id="2147485566" r:id="rId9"/>
    <p:sldLayoutId id="2147485567" r:id="rId10"/>
    <p:sldLayoutId id="2147485568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marL="4445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1pPr>
      <a:lvl2pPr marL="8382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2pPr>
      <a:lvl3pPr marL="12827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3pPr>
      <a:lvl4pPr marL="17272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4pPr>
      <a:lvl5pPr marL="2171700" indent="-444500" algn="l" rtl="0" eaLnBrk="0" fontAlgn="base" hangingPunct="0">
        <a:spcBef>
          <a:spcPts val="2800"/>
        </a:spcBef>
        <a:spcAft>
          <a:spcPct val="0"/>
        </a:spcAft>
        <a:buClr>
          <a:srgbClr val="2B93D1"/>
        </a:buClr>
        <a:buSzPct val="104000"/>
        <a:buFont typeface="Avenir Next Regular" charset="0"/>
        <a:buChar char="▸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5569" r:id="rId1"/>
    <p:sldLayoutId id="2147485570" r:id="rId2"/>
    <p:sldLayoutId id="2147485571" r:id="rId3"/>
    <p:sldLayoutId id="2147485572" r:id="rId4"/>
    <p:sldLayoutId id="2147485573" r:id="rId5"/>
    <p:sldLayoutId id="2147485574" r:id="rId6"/>
    <p:sldLayoutId id="2147485575" r:id="rId7"/>
    <p:sldLayoutId id="2147485576" r:id="rId8"/>
    <p:sldLayoutId id="2147485577" r:id="rId9"/>
    <p:sldLayoutId id="2147485578" r:id="rId10"/>
    <p:sldLayoutId id="2147485579" r:id="rId11"/>
  </p:sldLayoutIdLst>
  <p:transition/>
  <p:txStyles>
    <p:titleStyle>
      <a:lvl1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 kern="1200">
          <a:solidFill>
            <a:srgbClr val="2B93D1"/>
          </a:solidFill>
          <a:latin typeface="+mj-lt"/>
          <a:ea typeface="+mj-ea"/>
          <a:cs typeface="+mj-cs"/>
          <a:sym typeface="DIN Condensed Bold" charset="0"/>
        </a:defRPr>
      </a:lvl1pPr>
      <a:lvl2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2pPr>
      <a:lvl3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3pPr>
      <a:lvl4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4pPr>
      <a:lvl5pPr algn="l" rtl="0" eaLnBrk="0" fontAlgn="base" hangingPunct="0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5pPr>
      <a:lvl6pPr marL="4572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6pPr>
      <a:lvl7pPr marL="9144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7pPr>
      <a:lvl8pPr marL="13716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8pPr>
      <a:lvl9pPr marL="1828800" algn="l" rtl="0" fontAlgn="base">
        <a:lnSpc>
          <a:spcPct val="80000"/>
        </a:lnSpc>
        <a:spcBef>
          <a:spcPts val="2800"/>
        </a:spcBef>
        <a:spcAft>
          <a:spcPct val="0"/>
        </a:spcAft>
        <a:defRPr sz="6000">
          <a:solidFill>
            <a:srgbClr val="2B93D1"/>
          </a:solidFill>
          <a:latin typeface="DIN Condensed Bold" charset="0"/>
          <a:ea typeface="PingFang SC Semibold" charset="-122"/>
          <a:cs typeface="PingFang SC Semibold" charset="-122"/>
          <a:sym typeface="DIN Condensed Bold" charset="0"/>
        </a:defRPr>
      </a:lvl9pPr>
    </p:titleStyle>
    <p:bodyStyle>
      <a:lvl1pPr marL="444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1pPr>
      <a:lvl2pPr marL="8890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2pPr>
      <a:lvl3pPr marL="1333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3pPr>
      <a:lvl4pPr marL="17780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4pPr>
      <a:lvl5pPr marL="2222500" indent="-444500" algn="l" rtl="0" eaLnBrk="0" fontAlgn="base" hangingPunct="0">
        <a:spcBef>
          <a:spcPts val="2800"/>
        </a:spcBef>
        <a:spcAft>
          <a:spcPct val="0"/>
        </a:spcAft>
        <a:buClr>
          <a:srgbClr val="3292CC"/>
        </a:buClr>
        <a:buSzPct val="104000"/>
        <a:buFont typeface="Avenir Next Regular" charset="0"/>
        <a:buChar char="‣"/>
        <a:defRPr sz="3400" kern="1200">
          <a:solidFill>
            <a:schemeClr val="tx1"/>
          </a:solidFill>
          <a:latin typeface="+mn-lt"/>
          <a:ea typeface="+mn-ea"/>
          <a:cs typeface="+mn-cs"/>
          <a:sym typeface="Avenir Next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E91B3882-6CE4-4C56-9F1E-B10DA8CE8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130" r="6044" b="130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2">
            <a:extLst>
              <a:ext uri="{FF2B5EF4-FFF2-40B4-BE49-F238E27FC236}">
                <a16:creationId xmlns:a16="http://schemas.microsoft.com/office/drawing/2014/main" id="{39125C56-A42A-4EB4-8A89-93440588345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6400" y="6140450"/>
            <a:ext cx="12192000" cy="0"/>
          </a:xfrm>
          <a:prstGeom prst="line">
            <a:avLst/>
          </a:prstGeom>
          <a:noFill/>
          <a:ln w="38100">
            <a:solidFill>
              <a:srgbClr val="959A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DB354E7-3BE1-4262-B282-75C9007AF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6629400"/>
            <a:ext cx="12192000" cy="1828800"/>
          </a:xfrm>
        </p:spPr>
        <p:txBody>
          <a:bodyPr/>
          <a:lstStyle/>
          <a:p>
            <a:pPr eaLnBrk="1" hangingPunct="1"/>
            <a:r>
              <a:rPr lang="en-US" altLang="en-US" sz="5400" dirty="0"/>
              <a:t>DIALER SERVERS</a:t>
            </a:r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F3E6E714-490B-4754-BFB6-8BE0ED7E8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QUANTRAX CORPORATION</a:t>
            </a:r>
          </a:p>
        </p:txBody>
      </p:sp>
      <p:pic>
        <p:nvPicPr>
          <p:cNvPr id="11270" name="Picture 5">
            <a:extLst>
              <a:ext uri="{FF2B5EF4-FFF2-40B4-BE49-F238E27FC236}">
                <a16:creationId xmlns:a16="http://schemas.microsoft.com/office/drawing/2014/main" id="{6F18E7CE-72B1-4E5B-9622-32FE7B3A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-838200"/>
            <a:ext cx="7685088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BA4EA90-C4E4-4C83-8F65-BF0B3086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9061450"/>
            <a:ext cx="788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1pPr>
            <a:lvl2pPr marL="742950" indent="-285750"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2pPr>
            <a:lvl3pPr marL="1143000" indent="-228600"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3pPr>
            <a:lvl4pPr marL="1600200" indent="-228600"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4pPr>
            <a:lvl5pPr marL="2057400" indent="-228600"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F7474"/>
                </a:solidFill>
                <a:latin typeface="Avenir Next Medium" charset="0"/>
                <a:cs typeface="PingFang SC Medium" charset="0"/>
                <a:sym typeface="Avenir Next Medium" charset="0"/>
              </a:defRPr>
            </a:lvl9pPr>
          </a:lstStyle>
          <a:p>
            <a:r>
              <a:rPr lang="en-US" altLang="en-US"/>
              <a:t>Copyright © 2017 Quantrax Corporation, Inc.    All Rights Reserved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ADAF21A-4422-440C-B528-7D8D150AE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42800" y="8991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C61ABC-846B-4BD8-AB59-DDB9529B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9800" y="838200"/>
            <a:ext cx="11085195" cy="856011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AC230B-03FF-4397-B50F-4FD075C4A5D5}"/>
              </a:ext>
            </a:extLst>
          </p:cNvPr>
          <p:cNvSpPr/>
          <p:nvPr/>
        </p:nvSpPr>
        <p:spPr bwMode="auto">
          <a:xfrm>
            <a:off x="330200" y="685800"/>
            <a:ext cx="914400" cy="883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rgbClr val="6F7474"/>
              </a:solidFill>
              <a:effectLst/>
              <a:latin typeface="Avenir Next Medium" charset="0"/>
              <a:ea typeface="PingFang SC Medium" charset="-122"/>
              <a:cs typeface="PingFang SC Medium" charset="-122"/>
              <a:sym typeface="Avenir Next Medium" charset="0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5DD8FEE-3D63-4916-BD13-D9289B0C7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2800" y="899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06218"/>
      </p:ext>
    </p:extLst>
  </p:cSld>
  <p:clrMapOvr>
    <a:masterClrMapping/>
  </p:clrMapOvr>
  <p:transition advTm="2962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6F7474"/>
      </a:lt1>
      <a:dk2>
        <a:srgbClr val="191919"/>
      </a:dk2>
      <a:lt2>
        <a:srgbClr val="000000"/>
      </a:lt2>
      <a:accent1>
        <a:srgbClr val="2B93D1"/>
      </a:accent1>
      <a:accent2>
        <a:srgbClr val="333399"/>
      </a:accent2>
      <a:accent3>
        <a:srgbClr val="ABABAB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DIN Condensed Bold"/>
        <a:ea typeface="PingFang SC Semibold"/>
        <a:cs typeface="PingFang SC Semibold"/>
      </a:majorFont>
      <a:minorFont>
        <a:latin typeface="DIN Alternate Bold"/>
        <a:ea typeface="PingFang SC Semibold"/>
        <a:cs typeface="PingFang SC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8B1A3151-BB66-4522-9581-A59E983C1BC2}"/>
    </a:ext>
  </a:extLst>
</a:theme>
</file>

<file path=ppt/theme/theme10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6F7474"/>
      </a:lt1>
      <a:dk2>
        <a:srgbClr val="191919"/>
      </a:dk2>
      <a:lt2>
        <a:srgbClr val="000000"/>
      </a:lt2>
      <a:accent1>
        <a:srgbClr val="2B93D1"/>
      </a:accent1>
      <a:accent2>
        <a:srgbClr val="333399"/>
      </a:accent2>
      <a:accent3>
        <a:srgbClr val="ABABAB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DIN Condensed Bold"/>
        <a:ea typeface="PingFang SC Semibold"/>
        <a:cs typeface="PingFang SC Semibold"/>
      </a:majorFont>
      <a:minorFont>
        <a:latin typeface="DIN Alternate Bold"/>
        <a:ea typeface="PingFang SC Semibold"/>
        <a:cs typeface="PingFang SC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6172B5F2-39A3-4598-A412-5F061FA4B283}"/>
    </a:ext>
  </a:extLst>
</a:theme>
</file>

<file path=ppt/theme/theme11.xml><?xml version="1.0" encoding="utf-8"?>
<a:theme xmlns:a="http://schemas.openxmlformats.org/drawingml/2006/main" name="Quote Alt">
  <a:themeElements>
    <a:clrScheme name="">
      <a:dk1>
        <a:srgbClr val="6F7474"/>
      </a:dk1>
      <a:lt1>
        <a:srgbClr val="2B93D1"/>
      </a:lt1>
      <a:dk2>
        <a:srgbClr val="000000"/>
      </a:dk2>
      <a:lt2>
        <a:srgbClr val="808080"/>
      </a:lt2>
      <a:accent1>
        <a:srgbClr val="2B93D1"/>
      </a:accent1>
      <a:accent2>
        <a:srgbClr val="333399"/>
      </a:accent2>
      <a:accent3>
        <a:srgbClr val="ACC8E5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Quote Alt">
      <a:majorFont>
        <a:latin typeface="DIN Alternate Bold"/>
        <a:ea typeface="PingFang SC Semibold"/>
        <a:cs typeface="PingFang SC Semibold"/>
      </a:majorFont>
      <a:minorFont>
        <a:latin typeface="Avenir Next Medium"/>
        <a:ea typeface="PingFang SC Medium"/>
        <a:cs typeface="PingFang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Quote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79648DD1-445E-4805-8EC3-91466722ED28}"/>
    </a:ext>
  </a:extLst>
</a:theme>
</file>

<file path=ppt/theme/theme12.xml><?xml version="1.0" encoding="utf-8"?>
<a:theme xmlns:a="http://schemas.openxmlformats.org/drawingml/2006/main" name="Photo">
  <a:themeElements>
    <a:clrScheme name="">
      <a:dk1>
        <a:srgbClr val="808080"/>
      </a:dk1>
      <a:lt1>
        <a:srgbClr val="6F7474"/>
      </a:lt1>
      <a:dk2>
        <a:srgbClr val="191919"/>
      </a:dk2>
      <a:lt2>
        <a:srgbClr val="000000"/>
      </a:lt2>
      <a:accent1>
        <a:srgbClr val="2B93D1"/>
      </a:accent1>
      <a:accent2>
        <a:srgbClr val="333399"/>
      </a:accent2>
      <a:accent3>
        <a:srgbClr val="ABABAB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">
      <a:majorFont>
        <a:latin typeface="DIN Condensed Bold"/>
        <a:ea typeface="PingFang SC Semibold"/>
        <a:cs typeface="PingFang SC Semibold"/>
      </a:majorFont>
      <a:minorFont>
        <a:latin typeface="Avenir Next Medium"/>
        <a:ea typeface="PingFang SC Medium"/>
        <a:cs typeface="PingFang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D65B16E8-989F-4F43-9ADA-94074DB1A008}"/>
    </a:ext>
  </a:extLst>
</a:theme>
</file>

<file path=ppt/theme/theme13.xml><?xml version="1.0" encoding="utf-8"?>
<a:theme xmlns:a="http://schemas.openxmlformats.org/drawingml/2006/main" name="Blank">
  <a:themeElements>
    <a:clrScheme name="">
      <a:dk1>
        <a:srgbClr val="808080"/>
      </a:dk1>
      <a:lt1>
        <a:srgbClr val="6F7474"/>
      </a:lt1>
      <a:dk2>
        <a:srgbClr val="191919"/>
      </a:dk2>
      <a:lt2>
        <a:srgbClr val="000000"/>
      </a:lt2>
      <a:accent1>
        <a:srgbClr val="2B93D1"/>
      </a:accent1>
      <a:accent2>
        <a:srgbClr val="333399"/>
      </a:accent2>
      <a:accent3>
        <a:srgbClr val="ABABAB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N Condensed Bold"/>
        <a:ea typeface="PingFang SC Semibold"/>
        <a:cs typeface="PingFang SC Semibold"/>
      </a:majorFont>
      <a:minorFont>
        <a:latin typeface="Avenir Next Medium"/>
        <a:ea typeface="PingFang SC Medium"/>
        <a:cs typeface="PingFang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58672FC4-F469-4FFD-AF64-F72AF809DCF0}"/>
    </a:ext>
  </a:extLst>
</a:theme>
</file>

<file path=ppt/theme/theme14.xml><?xml version="1.0" encoding="utf-8"?>
<a:theme xmlns:a="http://schemas.openxmlformats.org/drawingml/2006/main" name="Blank Alt">
  <a:themeElements>
    <a:clrScheme name="">
      <a:dk1>
        <a:srgbClr val="6F7474"/>
      </a:dk1>
      <a:lt1>
        <a:srgbClr val="FFFEFE"/>
      </a:lt1>
      <a:dk2>
        <a:srgbClr val="000000"/>
      </a:dk2>
      <a:lt2>
        <a:srgbClr val="808080"/>
      </a:lt2>
      <a:accent1>
        <a:srgbClr val="2B93D1"/>
      </a:accent1>
      <a:accent2>
        <a:srgbClr val="333399"/>
      </a:accent2>
      <a:accent3>
        <a:srgbClr val="FFFEFE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Alt">
      <a:majorFont>
        <a:latin typeface="DIN Condensed Bold"/>
        <a:ea typeface="PingFang SC Semibold"/>
        <a:cs typeface="PingFang SC Semibold"/>
      </a:majorFont>
      <a:minorFont>
        <a:latin typeface="Avenir Next Medium"/>
        <a:ea typeface="PingFang SC Medium"/>
        <a:cs typeface="PingFang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Blank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87CBA6A8-390F-4C01-9199-255DE0C78FF1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Alt">
  <a:themeElements>
    <a:clrScheme name="">
      <a:dk1>
        <a:srgbClr val="6F7474"/>
      </a:dk1>
      <a:lt1>
        <a:srgbClr val="FFFEFE"/>
      </a:lt1>
      <a:dk2>
        <a:srgbClr val="000000"/>
      </a:dk2>
      <a:lt2>
        <a:srgbClr val="808080"/>
      </a:lt2>
      <a:accent1>
        <a:srgbClr val="2B93D1"/>
      </a:accent1>
      <a:accent2>
        <a:srgbClr val="333399"/>
      </a:accent2>
      <a:accent3>
        <a:srgbClr val="FFFEFE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Alt">
      <a:majorFont>
        <a:latin typeface="DIN Condensed Bold"/>
        <a:ea typeface="PingFang SC Semibold"/>
        <a:cs typeface="PingFang SC Semibold"/>
      </a:majorFont>
      <a:minorFont>
        <a:latin typeface="Avenir Next Medium"/>
        <a:ea typeface="PingFang SC Medium"/>
        <a:cs typeface="PingFang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Title &amp; Bullets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9D8CE116-D6B3-4421-8BBA-8DB25C3389B6}"/>
    </a:ext>
  </a:extLst>
</a:theme>
</file>

<file path=ppt/theme/theme3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6F7474"/>
      </a:lt1>
      <a:dk2>
        <a:srgbClr val="191919"/>
      </a:dk2>
      <a:lt2>
        <a:srgbClr val="000000"/>
      </a:lt2>
      <a:accent1>
        <a:srgbClr val="2B93D1"/>
      </a:accent1>
      <a:accent2>
        <a:srgbClr val="333399"/>
      </a:accent2>
      <a:accent3>
        <a:srgbClr val="ABABAB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DIN Condensed Bold"/>
        <a:ea typeface="PingFang SC Semibold"/>
        <a:cs typeface="PingFang SC Semibold"/>
      </a:majorFont>
      <a:minorFont>
        <a:latin typeface="DIN Alternate Bold"/>
        <a:ea typeface="PingFang SC Semibold"/>
        <a:cs typeface="PingFang SC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7DDCD1CF-A0DE-4D0B-8B5E-67C3AA8A226C}"/>
    </a:ext>
  </a:extLst>
</a:theme>
</file>

<file path=ppt/theme/theme4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6F7474"/>
      </a:lt1>
      <a:dk2>
        <a:srgbClr val="191919"/>
      </a:dk2>
      <a:lt2>
        <a:srgbClr val="000000"/>
      </a:lt2>
      <a:accent1>
        <a:srgbClr val="2B93D1"/>
      </a:accent1>
      <a:accent2>
        <a:srgbClr val="333399"/>
      </a:accent2>
      <a:accent3>
        <a:srgbClr val="ABABAB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DIN Condensed Bold"/>
        <a:ea typeface="PingFang SC Semibold"/>
        <a:cs typeface="PingFang SC Semibold"/>
      </a:majorFont>
      <a:minorFont>
        <a:latin typeface="Avenir Next Medium"/>
        <a:ea typeface="PingFang SC Medium"/>
        <a:cs typeface="PingFang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8A69212F-484C-4C2B-AC0E-5B45F0AE7154}"/>
    </a:ext>
  </a:extLst>
</a:theme>
</file>

<file path=ppt/theme/theme5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6F7474"/>
      </a:lt1>
      <a:dk2>
        <a:srgbClr val="191919"/>
      </a:dk2>
      <a:lt2>
        <a:srgbClr val="000000"/>
      </a:lt2>
      <a:accent1>
        <a:srgbClr val="2B93D1"/>
      </a:accent1>
      <a:accent2>
        <a:srgbClr val="333399"/>
      </a:accent2>
      <a:accent3>
        <a:srgbClr val="ABABAB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N Condensed Bold"/>
        <a:ea typeface="PingFang SC Semibold"/>
        <a:cs typeface="PingFang SC Semibold"/>
      </a:majorFont>
      <a:minorFont>
        <a:latin typeface="Avenir Next Medium"/>
        <a:ea typeface="PingFang SC Medium"/>
        <a:cs typeface="PingFang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770A164E-66FE-4889-B491-BA6B59F119E8}"/>
    </a:ext>
  </a:extLst>
</a:theme>
</file>

<file path=ppt/theme/theme6.xml><?xml version="1.0" encoding="utf-8"?>
<a:theme xmlns:a="http://schemas.openxmlformats.org/drawingml/2006/main" name="Title &amp; Subtitle Alt">
  <a:themeElements>
    <a:clrScheme name="">
      <a:dk1>
        <a:srgbClr val="6F7474"/>
      </a:dk1>
      <a:lt1>
        <a:srgbClr val="FFFEFE"/>
      </a:lt1>
      <a:dk2>
        <a:srgbClr val="000000"/>
      </a:dk2>
      <a:lt2>
        <a:srgbClr val="808080"/>
      </a:lt2>
      <a:accent1>
        <a:srgbClr val="2B93D1"/>
      </a:accent1>
      <a:accent2>
        <a:srgbClr val="333399"/>
      </a:accent2>
      <a:accent3>
        <a:srgbClr val="FFFEFE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Alt">
      <a:majorFont>
        <a:latin typeface="DIN Condensed Bold"/>
        <a:ea typeface="PingFang SC Semibold"/>
        <a:cs typeface="PingFang SC Semibold"/>
      </a:majorFont>
      <a:minorFont>
        <a:latin typeface="DIN Alternate Bold"/>
        <a:ea typeface="PingFang SC Semibold"/>
        <a:cs typeface="PingFang SC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Title &amp; Subtitle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037BD06D-87F5-45C6-A295-AF5B9610C172}"/>
    </a:ext>
  </a:extLst>
</a:theme>
</file>

<file path=ppt/theme/theme7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6F7474"/>
      </a:lt1>
      <a:dk2>
        <a:srgbClr val="191919"/>
      </a:dk2>
      <a:lt2>
        <a:srgbClr val="000000"/>
      </a:lt2>
      <a:accent1>
        <a:srgbClr val="2B93D1"/>
      </a:accent1>
      <a:accent2>
        <a:srgbClr val="333399"/>
      </a:accent2>
      <a:accent3>
        <a:srgbClr val="ABABAB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DIN Condensed Bold"/>
        <a:ea typeface="PingFang SC Semibold"/>
        <a:cs typeface="PingFang SC Semibold"/>
      </a:majorFont>
      <a:minorFont>
        <a:latin typeface="Avenir Next Medium"/>
        <a:ea typeface="PingFang SC Medium"/>
        <a:cs typeface="PingFang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C2C9455A-34C2-49D2-A9EB-59D93FE01227}"/>
    </a:ext>
  </a:extLst>
</a:theme>
</file>

<file path=ppt/theme/theme8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6F7474"/>
      </a:lt1>
      <a:dk2>
        <a:srgbClr val="191919"/>
      </a:dk2>
      <a:lt2>
        <a:srgbClr val="000000"/>
      </a:lt2>
      <a:accent1>
        <a:srgbClr val="2B93D1"/>
      </a:accent1>
      <a:accent2>
        <a:srgbClr val="333399"/>
      </a:accent2>
      <a:accent3>
        <a:srgbClr val="ABABAB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DIN Condensed Bold"/>
        <a:ea typeface="PingFang SC Semibold"/>
        <a:cs typeface="PingFang SC Semibold"/>
      </a:majorFont>
      <a:minorFont>
        <a:latin typeface="Avenir Next Medium"/>
        <a:ea typeface="PingFang SC Medium"/>
        <a:cs typeface="PingFang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FEA2917B-4C42-47BF-8E5A-449AF35D4230}"/>
    </a:ext>
  </a:extLst>
</a:theme>
</file>

<file path=ppt/theme/theme9.xml><?xml version="1.0" encoding="utf-8"?>
<a:theme xmlns:a="http://schemas.openxmlformats.org/drawingml/2006/main" name="Photo - 3 Up">
  <a:themeElements>
    <a:clrScheme name="">
      <a:dk1>
        <a:srgbClr val="808080"/>
      </a:dk1>
      <a:lt1>
        <a:srgbClr val="6F7474"/>
      </a:lt1>
      <a:dk2>
        <a:srgbClr val="191919"/>
      </a:dk2>
      <a:lt2>
        <a:srgbClr val="000000"/>
      </a:lt2>
      <a:accent1>
        <a:srgbClr val="2B93D1"/>
      </a:accent1>
      <a:accent2>
        <a:srgbClr val="333399"/>
      </a:accent2>
      <a:accent3>
        <a:srgbClr val="ABABAB"/>
      </a:accent3>
      <a:accent4>
        <a:srgbClr val="5E6262"/>
      </a:accent4>
      <a:accent5>
        <a:srgbClr val="ACC8E5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DIN Condensed Bold"/>
        <a:ea typeface="PingFang SC Semibold"/>
        <a:cs typeface="PingFang SC Semibold"/>
      </a:majorFont>
      <a:minorFont>
        <a:latin typeface="Avenir Next Medium"/>
        <a:ea typeface="PingFang SC Medium"/>
        <a:cs typeface="PingFang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93D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000" b="0" i="0" u="none" strike="noStrike" cap="none" normalizeH="0" baseline="0">
            <a:ln>
              <a:noFill/>
            </a:ln>
            <a:solidFill>
              <a:srgbClr val="6F7474"/>
            </a:solidFill>
            <a:effectLst/>
            <a:latin typeface="Avenir Next Medium" charset="0"/>
            <a:ea typeface="PingFang SC Medium" charset="-122"/>
            <a:cs typeface="PingFang SC Medium" charset="-122"/>
            <a:sym typeface="Avenir Next Medium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VideoSlideTemplate_030121017.pot [Compatibility Mode]" id="{BD2E970B-35F5-46FE-BC67-2D3F7D37E0BC}" vid="{DAA1887A-246A-468B-B156-CBF92C7869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14699</TotalTime>
  <Pages>0</Pages>
  <Words>17</Words>
  <Characters>0</Characters>
  <Application>Microsoft Office PowerPoint</Application>
  <PresentationFormat>Custom</PresentationFormat>
  <Lines>0</Lines>
  <Paragraphs>5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24" baseType="lpstr">
      <vt:lpstr>Avenir Next Medium</vt:lpstr>
      <vt:lpstr>PingFang SC Medium</vt:lpstr>
      <vt:lpstr>Arial</vt:lpstr>
      <vt:lpstr>DIN Condensed Bold</vt:lpstr>
      <vt:lpstr>PingFang SC Semibold</vt:lpstr>
      <vt:lpstr>DIN Alternate Bold</vt:lpstr>
      <vt:lpstr>Calibri</vt:lpstr>
      <vt:lpstr>Avenir Next Regular</vt:lpstr>
      <vt:lpstr>Photo - Horizontal</vt:lpstr>
      <vt:lpstr>Title &amp; Bullets Alt</vt:lpstr>
      <vt:lpstr>Photo - Vertical</vt:lpstr>
      <vt:lpstr>Title - Center</vt:lpstr>
      <vt:lpstr>Title &amp; Bullets</vt:lpstr>
      <vt:lpstr>Title &amp; Subtitle Alt</vt:lpstr>
      <vt:lpstr>Title, Bullets &amp; Photo</vt:lpstr>
      <vt:lpstr>Bullets</vt:lpstr>
      <vt:lpstr>Photo - 3 Up</vt:lpstr>
      <vt:lpstr>Title &amp; Subtitle</vt:lpstr>
      <vt:lpstr>Quote Alt</vt:lpstr>
      <vt:lpstr>Photo</vt:lpstr>
      <vt:lpstr>Blank</vt:lpstr>
      <vt:lpstr>Blank Alt</vt:lpstr>
      <vt:lpstr>DIALER SERVERS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AND AUTOMATED SERIES OF LETTERS AND PHONE CALLS TO BUILD EFFICIENCY INTO EARLY COLLECTION STRATEGIES</dc:title>
  <dc:creator>Dawna Barge</dc:creator>
  <cp:lastModifiedBy>Steve Townend</cp:lastModifiedBy>
  <cp:revision>172</cp:revision>
  <dcterms:modified xsi:type="dcterms:W3CDTF">2017-07-28T14:22:05Z</dcterms:modified>
</cp:coreProperties>
</file>