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73" r:id="rId3"/>
    <p:sldId id="282" r:id="rId4"/>
    <p:sldId id="283" r:id="rId5"/>
    <p:sldId id="284" r:id="rId6"/>
    <p:sldId id="278" r:id="rId7"/>
    <p:sldId id="279" r:id="rId8"/>
    <p:sldId id="280" r:id="rId9"/>
    <p:sldId id="281" r:id="rId10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0A8"/>
    <a:srgbClr val="4D918F"/>
    <a:srgbClr val="BEDCDB"/>
    <a:srgbClr val="C7D1E3"/>
    <a:srgbClr val="E9EDF4"/>
    <a:srgbClr val="5AB2CA"/>
    <a:srgbClr val="5A4ECA"/>
    <a:srgbClr val="D9EBEB"/>
    <a:srgbClr val="2D7A8F"/>
    <a:srgbClr val="1DAF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99" autoAdjust="0"/>
    <p:restoredTop sz="94717" autoAdjust="0"/>
  </p:normalViewPr>
  <p:slideViewPr>
    <p:cSldViewPr>
      <p:cViewPr>
        <p:scale>
          <a:sx n="100" d="100"/>
          <a:sy n="100" d="100"/>
        </p:scale>
        <p:origin x="-67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2" y="-72"/>
      </p:cViewPr>
      <p:guideLst>
        <p:guide orient="horz" pos="2951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1A890-9EC4-4602-810E-F245F2FE7825}" type="doc">
      <dgm:prSet loTypeId="urn:microsoft.com/office/officeart/2005/8/layout/hProcess11" loCatId="process" qsTypeId="urn:microsoft.com/office/officeart/2005/8/quickstyle/simple1" qsCatId="simple" csTypeId="urn:microsoft.com/office/officeart/2005/8/colors/accent5_3" csCatId="accent5" phldr="1"/>
      <dgm:spPr/>
    </dgm:pt>
    <dgm:pt modelId="{24C4F606-EA7C-4CB0-A66B-5AE5D776740C}">
      <dgm:prSet phldrT="[Text]" custT="1"/>
      <dgm:spPr/>
      <dgm:t>
        <a:bodyPr/>
        <a:lstStyle/>
        <a:p>
          <a:pPr algn="ctr"/>
          <a:r>
            <a:rPr lang="en-US" sz="1500" b="1" dirty="0" smtClean="0"/>
            <a:t>May 15</a:t>
          </a:r>
          <a:r>
            <a:rPr lang="en-US" sz="1500" b="1" baseline="30000" dirty="0" smtClean="0"/>
            <a:t>th</a:t>
          </a:r>
          <a:r>
            <a:rPr lang="en-US" sz="1500" b="1" dirty="0" smtClean="0"/>
            <a:t> – 31</a:t>
          </a:r>
          <a:r>
            <a:rPr lang="en-US" sz="1500" b="1" baseline="30000" dirty="0" smtClean="0"/>
            <a:t>st</a:t>
          </a:r>
          <a:r>
            <a:rPr lang="en-US" sz="1500" b="1" dirty="0" smtClean="0"/>
            <a:t>  </a:t>
          </a:r>
          <a:r>
            <a:rPr lang="en-US" sz="1500" dirty="0" smtClean="0"/>
            <a:t>Purchase QServer &amp; </a:t>
          </a:r>
          <a:br>
            <a:rPr lang="en-US" sz="1500" dirty="0" smtClean="0"/>
          </a:br>
          <a:r>
            <a:rPr lang="en-US" sz="1500" dirty="0" smtClean="0"/>
            <a:t>GUI 2.0 </a:t>
          </a:r>
          <a:endParaRPr lang="en-US" sz="1500" dirty="0"/>
        </a:p>
      </dgm:t>
    </dgm:pt>
    <dgm:pt modelId="{4C0A4F28-C697-4B4C-888B-23F4A4635C96}" type="parTrans" cxnId="{7CFED8E9-DD49-4792-BDB9-6C114AC20235}">
      <dgm:prSet/>
      <dgm:spPr/>
      <dgm:t>
        <a:bodyPr/>
        <a:lstStyle/>
        <a:p>
          <a:endParaRPr lang="en-US"/>
        </a:p>
      </dgm:t>
    </dgm:pt>
    <dgm:pt modelId="{5B73DEEF-6E4A-4D2D-A7A9-23567A5C611E}" type="sibTrans" cxnId="{7CFED8E9-DD49-4792-BDB9-6C114AC20235}">
      <dgm:prSet/>
      <dgm:spPr/>
      <dgm:t>
        <a:bodyPr/>
        <a:lstStyle/>
        <a:p>
          <a:endParaRPr lang="en-US"/>
        </a:p>
      </dgm:t>
    </dgm:pt>
    <dgm:pt modelId="{EE998B45-87B9-4339-A985-AC40972141AC}">
      <dgm:prSet phldrT="[Text]" custT="1"/>
      <dgm:spPr/>
      <dgm:t>
        <a:bodyPr/>
        <a:lstStyle/>
        <a:p>
          <a:r>
            <a:rPr lang="en-US" sz="1500" b="1" dirty="0" smtClean="0"/>
            <a:t>June 1</a:t>
          </a:r>
          <a:r>
            <a:rPr lang="en-US" sz="1500" b="1" baseline="30000" dirty="0" smtClean="0"/>
            <a:t>st</a:t>
          </a:r>
          <a:r>
            <a:rPr lang="en-US" sz="1500" dirty="0" smtClean="0"/>
            <a:t> GUI purchase </a:t>
          </a:r>
          <a:br>
            <a:rPr lang="en-US" sz="1500" dirty="0" smtClean="0"/>
          </a:br>
          <a:r>
            <a:rPr lang="en-US" sz="1500" dirty="0" smtClean="0"/>
            <a:t>price increase</a:t>
          </a:r>
          <a:r>
            <a:rPr lang="en-US" sz="1500" b="1" dirty="0" smtClean="0"/>
            <a:t> </a:t>
          </a:r>
          <a:endParaRPr lang="en-US" sz="1500" dirty="0"/>
        </a:p>
      </dgm:t>
    </dgm:pt>
    <dgm:pt modelId="{353CC4C4-83AD-4D4E-817B-9869CBEB0323}" type="parTrans" cxnId="{21498483-F02D-4EF1-8183-2FAA0BD3CEC7}">
      <dgm:prSet/>
      <dgm:spPr/>
      <dgm:t>
        <a:bodyPr/>
        <a:lstStyle/>
        <a:p>
          <a:endParaRPr lang="en-US"/>
        </a:p>
      </dgm:t>
    </dgm:pt>
    <dgm:pt modelId="{ED536AB3-0D63-482C-BBFE-3DCDD7F9981C}" type="sibTrans" cxnId="{21498483-F02D-4EF1-8183-2FAA0BD3CEC7}">
      <dgm:prSet/>
      <dgm:spPr/>
      <dgm:t>
        <a:bodyPr/>
        <a:lstStyle/>
        <a:p>
          <a:endParaRPr lang="en-US"/>
        </a:p>
      </dgm:t>
    </dgm:pt>
    <dgm:pt modelId="{7A62FC07-8D82-4304-90E4-666A1167BB8F}">
      <dgm:prSet phldrT="[Text]" custT="1"/>
      <dgm:spPr/>
      <dgm:t>
        <a:bodyPr/>
        <a:lstStyle/>
        <a:p>
          <a:r>
            <a:rPr lang="en-US" sz="1500" b="1" dirty="0" smtClean="0"/>
            <a:t>June – July</a:t>
          </a:r>
          <a:r>
            <a:rPr lang="en-US" sz="1500" dirty="0" smtClean="0"/>
            <a:t> </a:t>
          </a:r>
          <a:br>
            <a:rPr lang="en-US" sz="1500" dirty="0" smtClean="0"/>
          </a:br>
          <a:r>
            <a:rPr lang="en-US" sz="1500" b="1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rPr>
            <a:t>*</a:t>
          </a:r>
          <a:r>
            <a:rPr lang="en-US" sz="1500" dirty="0" smtClean="0"/>
            <a:t> Schedule and install GUI 2.0</a:t>
          </a:r>
          <a:endParaRPr lang="en-US" sz="1500" dirty="0"/>
        </a:p>
      </dgm:t>
    </dgm:pt>
    <dgm:pt modelId="{9FD6905E-5D73-4461-A5FD-22DC66806B31}" type="parTrans" cxnId="{F58D776A-680A-4C22-9DF1-C9CDD45EA3E2}">
      <dgm:prSet/>
      <dgm:spPr/>
      <dgm:t>
        <a:bodyPr/>
        <a:lstStyle/>
        <a:p>
          <a:endParaRPr lang="en-US"/>
        </a:p>
      </dgm:t>
    </dgm:pt>
    <dgm:pt modelId="{2FCBC328-AEBB-45F9-AD43-8D192A72CA0C}" type="sibTrans" cxnId="{F58D776A-680A-4C22-9DF1-C9CDD45EA3E2}">
      <dgm:prSet/>
      <dgm:spPr/>
      <dgm:t>
        <a:bodyPr/>
        <a:lstStyle/>
        <a:p>
          <a:endParaRPr lang="en-US"/>
        </a:p>
      </dgm:t>
    </dgm:pt>
    <dgm:pt modelId="{C317BA09-D059-4103-876B-13A26F380D9A}">
      <dgm:prSet phldrT="[Text]" custT="1"/>
      <dgm:spPr/>
      <dgm:t>
        <a:bodyPr/>
        <a:lstStyle/>
        <a:p>
          <a:r>
            <a:rPr lang="en-US" sz="1500" b="1" dirty="0" smtClean="0"/>
            <a:t>Late October </a:t>
          </a:r>
          <a:r>
            <a:rPr lang="en-US" sz="1500" b="0" dirty="0" smtClean="0"/>
            <a:t/>
          </a:r>
          <a:br>
            <a:rPr lang="en-US" sz="1500" b="0" dirty="0" smtClean="0"/>
          </a:br>
          <a:r>
            <a:rPr lang="en-US" sz="1500" b="0" dirty="0" smtClean="0"/>
            <a:t>User Conference</a:t>
          </a:r>
          <a:br>
            <a:rPr lang="en-US" sz="1500" b="0" dirty="0" smtClean="0"/>
          </a:br>
          <a:r>
            <a:rPr lang="en-US" sz="1500" b="0" dirty="0" smtClean="0"/>
            <a:t> in St. Louis!</a:t>
          </a:r>
        </a:p>
      </dgm:t>
    </dgm:pt>
    <dgm:pt modelId="{07D44AF2-48B9-4736-BEDB-81840FE6595C}" type="parTrans" cxnId="{98AECC12-298F-4857-86F8-88C423F73FF2}">
      <dgm:prSet/>
      <dgm:spPr/>
      <dgm:t>
        <a:bodyPr/>
        <a:lstStyle/>
        <a:p>
          <a:endParaRPr lang="en-US"/>
        </a:p>
      </dgm:t>
    </dgm:pt>
    <dgm:pt modelId="{A4846F78-E2F1-474A-9AB3-73AD6E7ABADC}" type="sibTrans" cxnId="{98AECC12-298F-4857-86F8-88C423F73FF2}">
      <dgm:prSet/>
      <dgm:spPr/>
      <dgm:t>
        <a:bodyPr/>
        <a:lstStyle/>
        <a:p>
          <a:endParaRPr lang="en-US"/>
        </a:p>
      </dgm:t>
    </dgm:pt>
    <dgm:pt modelId="{3F4B2607-D40D-4869-9A6D-2AAD74391784}">
      <dgm:prSet phldrT="[Text]" custT="1"/>
      <dgm:spPr/>
      <dgm:t>
        <a:bodyPr/>
        <a:lstStyle/>
        <a:p>
          <a:pPr algn="ctr"/>
          <a:r>
            <a:rPr lang="en-US" sz="1500" b="1" dirty="0" smtClean="0"/>
            <a:t>January  - April </a:t>
          </a:r>
          <a:r>
            <a:rPr lang="en-US" sz="1500" dirty="0" smtClean="0"/>
            <a:t>successful client GUI installs</a:t>
          </a:r>
          <a:endParaRPr lang="en-US" sz="1500" dirty="0"/>
        </a:p>
      </dgm:t>
    </dgm:pt>
    <dgm:pt modelId="{C843F9AE-23D8-42A2-8053-149528935ACA}" type="parTrans" cxnId="{341425C1-FB2C-49DC-984B-FE9108F9DDEC}">
      <dgm:prSet/>
      <dgm:spPr/>
      <dgm:t>
        <a:bodyPr/>
        <a:lstStyle/>
        <a:p>
          <a:endParaRPr lang="en-US"/>
        </a:p>
      </dgm:t>
    </dgm:pt>
    <dgm:pt modelId="{205BA86F-9BAB-41B8-B6DB-D312CF05B78A}" type="sibTrans" cxnId="{341425C1-FB2C-49DC-984B-FE9108F9DDEC}">
      <dgm:prSet/>
      <dgm:spPr/>
      <dgm:t>
        <a:bodyPr/>
        <a:lstStyle/>
        <a:p>
          <a:endParaRPr lang="en-US"/>
        </a:p>
      </dgm:t>
    </dgm:pt>
    <dgm:pt modelId="{6E010604-9235-45F6-BCCC-9243B9A75C99}">
      <dgm:prSet phldrT="[Text]" custT="1"/>
      <dgm:spPr/>
      <dgm:t>
        <a:bodyPr/>
        <a:lstStyle/>
        <a:p>
          <a:r>
            <a:rPr lang="en-US" sz="1500" b="1" dirty="0" smtClean="0"/>
            <a:t>Late June </a:t>
          </a:r>
          <a:r>
            <a:rPr lang="en-US" sz="1500" dirty="0" smtClean="0"/>
            <a:t>release of</a:t>
          </a:r>
          <a:br>
            <a:rPr lang="en-US" sz="1500" dirty="0" smtClean="0"/>
          </a:br>
          <a:r>
            <a:rPr lang="en-US" sz="1500" dirty="0" smtClean="0"/>
            <a:t> GUI 3.0</a:t>
          </a:r>
          <a:endParaRPr lang="en-US" sz="1500" dirty="0"/>
        </a:p>
      </dgm:t>
    </dgm:pt>
    <dgm:pt modelId="{661868EA-12E5-4CAC-864D-BCCE86849F96}" type="parTrans" cxnId="{5E720FF7-F478-44F3-953E-89EF3C8F90C2}">
      <dgm:prSet/>
      <dgm:spPr/>
      <dgm:t>
        <a:bodyPr/>
        <a:lstStyle/>
        <a:p>
          <a:endParaRPr lang="en-US"/>
        </a:p>
      </dgm:t>
    </dgm:pt>
    <dgm:pt modelId="{91B6D3D8-5574-4632-8C59-25E06F7A93F7}" type="sibTrans" cxnId="{5E720FF7-F478-44F3-953E-89EF3C8F90C2}">
      <dgm:prSet/>
      <dgm:spPr/>
      <dgm:t>
        <a:bodyPr/>
        <a:lstStyle/>
        <a:p>
          <a:endParaRPr lang="en-US"/>
        </a:p>
      </dgm:t>
    </dgm:pt>
    <dgm:pt modelId="{D2994BCF-A6BE-4B00-BFE3-85A3449ACA9C}" type="pres">
      <dgm:prSet presAssocID="{B661A890-9EC4-4602-810E-F245F2FE7825}" presName="Name0" presStyleCnt="0">
        <dgm:presLayoutVars>
          <dgm:dir/>
          <dgm:resizeHandles val="exact"/>
        </dgm:presLayoutVars>
      </dgm:prSet>
      <dgm:spPr/>
    </dgm:pt>
    <dgm:pt modelId="{FA1909B2-DF20-452C-A204-1F2F68B694E0}" type="pres">
      <dgm:prSet presAssocID="{B661A890-9EC4-4602-810E-F245F2FE7825}" presName="arrow" presStyleLbl="bgShp" presStyleIdx="0" presStyleCnt="1"/>
      <dgm:spPr/>
    </dgm:pt>
    <dgm:pt modelId="{ED2DC53B-6971-4A70-BED6-FF336B3355B9}" type="pres">
      <dgm:prSet presAssocID="{B661A890-9EC4-4602-810E-F245F2FE7825}" presName="points" presStyleCnt="0"/>
      <dgm:spPr/>
    </dgm:pt>
    <dgm:pt modelId="{4F643545-AAE1-436D-8A33-57A72E88527E}" type="pres">
      <dgm:prSet presAssocID="{3F4B2607-D40D-4869-9A6D-2AAD74391784}" presName="compositeA" presStyleCnt="0"/>
      <dgm:spPr/>
    </dgm:pt>
    <dgm:pt modelId="{4D01C9D2-12FF-4BBD-8FED-F958A5499DA1}" type="pres">
      <dgm:prSet presAssocID="{3F4B2607-D40D-4869-9A6D-2AAD74391784}" presName="textA" presStyleLbl="revTx" presStyleIdx="0" presStyleCnt="6" custScaleX="252005" custLinFactNeighborX="21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266E6-DC03-40CC-8595-FBBBBBF11138}" type="pres">
      <dgm:prSet presAssocID="{3F4B2607-D40D-4869-9A6D-2AAD74391784}" presName="circleA" presStyleLbl="node1" presStyleIdx="0" presStyleCnt="6" custLinFactNeighborX="20345"/>
      <dgm:spPr/>
    </dgm:pt>
    <dgm:pt modelId="{E10F809A-BFB5-4732-8FDF-62DB44C80901}" type="pres">
      <dgm:prSet presAssocID="{3F4B2607-D40D-4869-9A6D-2AAD74391784}" presName="spaceA" presStyleCnt="0"/>
      <dgm:spPr/>
    </dgm:pt>
    <dgm:pt modelId="{9A2869A5-B7CD-4C3D-BDB5-4F2CCB121DCC}" type="pres">
      <dgm:prSet presAssocID="{205BA86F-9BAB-41B8-B6DB-D312CF05B78A}" presName="space" presStyleCnt="0"/>
      <dgm:spPr/>
    </dgm:pt>
    <dgm:pt modelId="{2E83BAF8-1172-4E9D-928B-3097761CA0E6}" type="pres">
      <dgm:prSet presAssocID="{24C4F606-EA7C-4CB0-A66B-5AE5D776740C}" presName="compositeB" presStyleCnt="0"/>
      <dgm:spPr/>
    </dgm:pt>
    <dgm:pt modelId="{7634F026-BD74-4598-95E3-F3D30092A9BF}" type="pres">
      <dgm:prSet presAssocID="{24C4F606-EA7C-4CB0-A66B-5AE5D776740C}" presName="textB" presStyleLbl="revTx" presStyleIdx="1" presStyleCnt="6" custScaleX="293703" custLinFactNeighborX="-43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DFE47-CD9C-4BC1-B39D-9389ECFE638D}" type="pres">
      <dgm:prSet presAssocID="{24C4F606-EA7C-4CB0-A66B-5AE5D776740C}" presName="circleB" presStyleLbl="node1" presStyleIdx="1" presStyleCnt="6" custLinFactNeighborX="-50524"/>
      <dgm:spPr/>
    </dgm:pt>
    <dgm:pt modelId="{8CAA9DD4-6712-4932-B7F4-93A700C7DAA5}" type="pres">
      <dgm:prSet presAssocID="{24C4F606-EA7C-4CB0-A66B-5AE5D776740C}" presName="spaceB" presStyleCnt="0"/>
      <dgm:spPr/>
    </dgm:pt>
    <dgm:pt modelId="{97D80A99-7FFC-45CD-A8D7-7DCCD2561562}" type="pres">
      <dgm:prSet presAssocID="{5B73DEEF-6E4A-4D2D-A7A9-23567A5C611E}" presName="space" presStyleCnt="0"/>
      <dgm:spPr/>
    </dgm:pt>
    <dgm:pt modelId="{E985D6A6-C8BA-44B2-A781-83499FD9E066}" type="pres">
      <dgm:prSet presAssocID="{EE998B45-87B9-4339-A985-AC40972141AC}" presName="compositeA" presStyleCnt="0"/>
      <dgm:spPr/>
    </dgm:pt>
    <dgm:pt modelId="{897908D4-60ED-41DF-A4C8-54CF49A887A4}" type="pres">
      <dgm:prSet presAssocID="{EE998B45-87B9-4339-A985-AC40972141AC}" presName="textA" presStyleLbl="revTx" presStyleIdx="2" presStyleCnt="6" custScaleX="204734" custLinFactNeighborX="-36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42BEA-4DDC-48AD-ACB9-51700DC18692}" type="pres">
      <dgm:prSet presAssocID="{EE998B45-87B9-4339-A985-AC40972141AC}" presName="circleA" presStyleLbl="node1" presStyleIdx="2" presStyleCnt="6" custLinFactNeighborX="-51047" custLinFactNeighborY="-1"/>
      <dgm:spPr>
        <a:solidFill>
          <a:srgbClr val="FF0000"/>
        </a:solidFill>
      </dgm:spPr>
    </dgm:pt>
    <dgm:pt modelId="{E30D28C9-9382-49F9-B001-E29F005CF9D3}" type="pres">
      <dgm:prSet presAssocID="{EE998B45-87B9-4339-A985-AC40972141AC}" presName="spaceA" presStyleCnt="0"/>
      <dgm:spPr/>
    </dgm:pt>
    <dgm:pt modelId="{5D929CDC-DC07-4D25-848D-177F16F07D9A}" type="pres">
      <dgm:prSet presAssocID="{ED536AB3-0D63-482C-BBFE-3DCDD7F9981C}" presName="space" presStyleCnt="0"/>
      <dgm:spPr/>
    </dgm:pt>
    <dgm:pt modelId="{A32CA849-14F0-425B-839D-CDA7ED4C8348}" type="pres">
      <dgm:prSet presAssocID="{7A62FC07-8D82-4304-90E4-666A1167BB8F}" presName="compositeB" presStyleCnt="0"/>
      <dgm:spPr/>
    </dgm:pt>
    <dgm:pt modelId="{E21DF6EF-EFA3-499F-8E56-518AB556BCEB}" type="pres">
      <dgm:prSet presAssocID="{7A62FC07-8D82-4304-90E4-666A1167BB8F}" presName="textB" presStyleLbl="revTx" presStyleIdx="3" presStyleCnt="6" custScaleX="266694" custLinFactNeighborX="-758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E6D25-7D0D-4422-AF84-D539BDBC023C}" type="pres">
      <dgm:prSet presAssocID="{7A62FC07-8D82-4304-90E4-666A1167BB8F}" presName="circleB" presStyleLbl="node1" presStyleIdx="3" presStyleCnt="6" custLinFactNeighborX="-78377"/>
      <dgm:spPr/>
    </dgm:pt>
    <dgm:pt modelId="{ABBB06A8-1500-430E-8358-D90F684B1A9F}" type="pres">
      <dgm:prSet presAssocID="{7A62FC07-8D82-4304-90E4-666A1167BB8F}" presName="spaceB" presStyleCnt="0"/>
      <dgm:spPr/>
    </dgm:pt>
    <dgm:pt modelId="{54F1003E-46B5-4CEB-A6E6-3BC1ED134013}" type="pres">
      <dgm:prSet presAssocID="{2FCBC328-AEBB-45F9-AD43-8D192A72CA0C}" presName="space" presStyleCnt="0"/>
      <dgm:spPr/>
    </dgm:pt>
    <dgm:pt modelId="{5EE5AF46-19FD-4421-9995-C22F4901B986}" type="pres">
      <dgm:prSet presAssocID="{6E010604-9235-45F6-BCCC-9243B9A75C99}" presName="compositeA" presStyleCnt="0"/>
      <dgm:spPr/>
    </dgm:pt>
    <dgm:pt modelId="{C8AFFD03-EBD1-4C7A-8DE9-6FEDF4330052}" type="pres">
      <dgm:prSet presAssocID="{6E010604-9235-45F6-BCCC-9243B9A75C99}" presName="textA" presStyleLbl="revTx" presStyleIdx="4" presStyleCnt="6" custScaleX="217761" custLinFactNeighborX="-76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E06AA-33DC-4E6D-AE0F-74A4A33453A4}" type="pres">
      <dgm:prSet presAssocID="{6E010604-9235-45F6-BCCC-9243B9A75C99}" presName="circleA" presStyleLbl="node1" presStyleIdx="4" presStyleCnt="6" custLinFactNeighborX="-86024"/>
      <dgm:spPr/>
    </dgm:pt>
    <dgm:pt modelId="{25247770-648C-4BD9-AB06-334500930DD3}" type="pres">
      <dgm:prSet presAssocID="{6E010604-9235-45F6-BCCC-9243B9A75C99}" presName="spaceA" presStyleCnt="0"/>
      <dgm:spPr/>
    </dgm:pt>
    <dgm:pt modelId="{266C13EC-2D13-4B29-8F76-55672031749B}" type="pres">
      <dgm:prSet presAssocID="{91B6D3D8-5574-4632-8C59-25E06F7A93F7}" presName="space" presStyleCnt="0"/>
      <dgm:spPr/>
    </dgm:pt>
    <dgm:pt modelId="{9A7A9B94-7C4F-4B64-8362-0A3D04E6B4B9}" type="pres">
      <dgm:prSet presAssocID="{C317BA09-D059-4103-876B-13A26F380D9A}" presName="compositeB" presStyleCnt="0"/>
      <dgm:spPr/>
    </dgm:pt>
    <dgm:pt modelId="{0EBABA15-FBAE-4646-AA19-40F8AA5F4869}" type="pres">
      <dgm:prSet presAssocID="{C317BA09-D059-4103-876B-13A26F380D9A}" presName="textB" presStyleLbl="revTx" presStyleIdx="5" presStyleCnt="6" custScaleX="308882" custLinFactNeighborX="-35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6C77E-B2C4-43B2-8494-B63AB8CE6DC3}" type="pres">
      <dgm:prSet presAssocID="{C317BA09-D059-4103-876B-13A26F380D9A}" presName="circleB" presStyleLbl="node1" presStyleIdx="5" presStyleCnt="6" custLinFactNeighborX="-43549"/>
      <dgm:spPr/>
    </dgm:pt>
    <dgm:pt modelId="{2A57C55F-A7D5-4A4E-BD62-CACEBD9E9A3A}" type="pres">
      <dgm:prSet presAssocID="{C317BA09-D059-4103-876B-13A26F380D9A}" presName="spaceB" presStyleCnt="0"/>
      <dgm:spPr/>
    </dgm:pt>
  </dgm:ptLst>
  <dgm:cxnLst>
    <dgm:cxn modelId="{0F1D30FA-965F-4F20-8E2B-8D59DEB61489}" type="presOf" srcId="{24C4F606-EA7C-4CB0-A66B-5AE5D776740C}" destId="{7634F026-BD74-4598-95E3-F3D30092A9BF}" srcOrd="0" destOrd="0" presId="urn:microsoft.com/office/officeart/2005/8/layout/hProcess11"/>
    <dgm:cxn modelId="{DAC0C377-FD48-4297-9F77-358E1402340B}" type="presOf" srcId="{EE998B45-87B9-4339-A985-AC40972141AC}" destId="{897908D4-60ED-41DF-A4C8-54CF49A887A4}" srcOrd="0" destOrd="0" presId="urn:microsoft.com/office/officeart/2005/8/layout/hProcess11"/>
    <dgm:cxn modelId="{36D390A9-2B9D-43F1-AF6C-E06F97242D9E}" type="presOf" srcId="{C317BA09-D059-4103-876B-13A26F380D9A}" destId="{0EBABA15-FBAE-4646-AA19-40F8AA5F4869}" srcOrd="0" destOrd="0" presId="urn:microsoft.com/office/officeart/2005/8/layout/hProcess11"/>
    <dgm:cxn modelId="{341425C1-FB2C-49DC-984B-FE9108F9DDEC}" srcId="{B661A890-9EC4-4602-810E-F245F2FE7825}" destId="{3F4B2607-D40D-4869-9A6D-2AAD74391784}" srcOrd="0" destOrd="0" parTransId="{C843F9AE-23D8-42A2-8053-149528935ACA}" sibTransId="{205BA86F-9BAB-41B8-B6DB-D312CF05B78A}"/>
    <dgm:cxn modelId="{98AECC12-298F-4857-86F8-88C423F73FF2}" srcId="{B661A890-9EC4-4602-810E-F245F2FE7825}" destId="{C317BA09-D059-4103-876B-13A26F380D9A}" srcOrd="5" destOrd="0" parTransId="{07D44AF2-48B9-4736-BEDB-81840FE6595C}" sibTransId="{A4846F78-E2F1-474A-9AB3-73AD6E7ABADC}"/>
    <dgm:cxn modelId="{F58D776A-680A-4C22-9DF1-C9CDD45EA3E2}" srcId="{B661A890-9EC4-4602-810E-F245F2FE7825}" destId="{7A62FC07-8D82-4304-90E4-666A1167BB8F}" srcOrd="3" destOrd="0" parTransId="{9FD6905E-5D73-4461-A5FD-22DC66806B31}" sibTransId="{2FCBC328-AEBB-45F9-AD43-8D192A72CA0C}"/>
    <dgm:cxn modelId="{A544E9D1-DF52-401C-89F7-6D96BB427AC3}" type="presOf" srcId="{B661A890-9EC4-4602-810E-F245F2FE7825}" destId="{D2994BCF-A6BE-4B00-BFE3-85A3449ACA9C}" srcOrd="0" destOrd="0" presId="urn:microsoft.com/office/officeart/2005/8/layout/hProcess11"/>
    <dgm:cxn modelId="{21498483-F02D-4EF1-8183-2FAA0BD3CEC7}" srcId="{B661A890-9EC4-4602-810E-F245F2FE7825}" destId="{EE998B45-87B9-4339-A985-AC40972141AC}" srcOrd="2" destOrd="0" parTransId="{353CC4C4-83AD-4D4E-817B-9869CBEB0323}" sibTransId="{ED536AB3-0D63-482C-BBFE-3DCDD7F9981C}"/>
    <dgm:cxn modelId="{940C095B-EB35-475B-A950-877CC180CEC0}" type="presOf" srcId="{3F4B2607-D40D-4869-9A6D-2AAD74391784}" destId="{4D01C9D2-12FF-4BBD-8FED-F958A5499DA1}" srcOrd="0" destOrd="0" presId="urn:microsoft.com/office/officeart/2005/8/layout/hProcess11"/>
    <dgm:cxn modelId="{7CFED8E9-DD49-4792-BDB9-6C114AC20235}" srcId="{B661A890-9EC4-4602-810E-F245F2FE7825}" destId="{24C4F606-EA7C-4CB0-A66B-5AE5D776740C}" srcOrd="1" destOrd="0" parTransId="{4C0A4F28-C697-4B4C-888B-23F4A4635C96}" sibTransId="{5B73DEEF-6E4A-4D2D-A7A9-23567A5C611E}"/>
    <dgm:cxn modelId="{8A44CA1C-F514-4EF2-A39C-E66CC062EC37}" type="presOf" srcId="{6E010604-9235-45F6-BCCC-9243B9A75C99}" destId="{C8AFFD03-EBD1-4C7A-8DE9-6FEDF4330052}" srcOrd="0" destOrd="0" presId="urn:microsoft.com/office/officeart/2005/8/layout/hProcess11"/>
    <dgm:cxn modelId="{A6D650CA-6A26-4F94-8E87-D9A501204E54}" type="presOf" srcId="{7A62FC07-8D82-4304-90E4-666A1167BB8F}" destId="{E21DF6EF-EFA3-499F-8E56-518AB556BCEB}" srcOrd="0" destOrd="0" presId="urn:microsoft.com/office/officeart/2005/8/layout/hProcess11"/>
    <dgm:cxn modelId="{5E720FF7-F478-44F3-953E-89EF3C8F90C2}" srcId="{B661A890-9EC4-4602-810E-F245F2FE7825}" destId="{6E010604-9235-45F6-BCCC-9243B9A75C99}" srcOrd="4" destOrd="0" parTransId="{661868EA-12E5-4CAC-864D-BCCE86849F96}" sibTransId="{91B6D3D8-5574-4632-8C59-25E06F7A93F7}"/>
    <dgm:cxn modelId="{0E19A4F5-59AA-4B1C-8DA4-4A3D868129C0}" type="presParOf" srcId="{D2994BCF-A6BE-4B00-BFE3-85A3449ACA9C}" destId="{FA1909B2-DF20-452C-A204-1F2F68B694E0}" srcOrd="0" destOrd="0" presId="urn:microsoft.com/office/officeart/2005/8/layout/hProcess11"/>
    <dgm:cxn modelId="{300DE6CC-19E4-4AB4-9188-E69198959841}" type="presParOf" srcId="{D2994BCF-A6BE-4B00-BFE3-85A3449ACA9C}" destId="{ED2DC53B-6971-4A70-BED6-FF336B3355B9}" srcOrd="1" destOrd="0" presId="urn:microsoft.com/office/officeart/2005/8/layout/hProcess11"/>
    <dgm:cxn modelId="{B3D322FD-5599-45E2-9E21-4D34D4645957}" type="presParOf" srcId="{ED2DC53B-6971-4A70-BED6-FF336B3355B9}" destId="{4F643545-AAE1-436D-8A33-57A72E88527E}" srcOrd="0" destOrd="0" presId="urn:microsoft.com/office/officeart/2005/8/layout/hProcess11"/>
    <dgm:cxn modelId="{007FAB76-5336-4865-AE51-53A2BDC4334E}" type="presParOf" srcId="{4F643545-AAE1-436D-8A33-57A72E88527E}" destId="{4D01C9D2-12FF-4BBD-8FED-F958A5499DA1}" srcOrd="0" destOrd="0" presId="urn:microsoft.com/office/officeart/2005/8/layout/hProcess11"/>
    <dgm:cxn modelId="{46446E69-521A-48DB-899C-C47AE85A2EB0}" type="presParOf" srcId="{4F643545-AAE1-436D-8A33-57A72E88527E}" destId="{531266E6-DC03-40CC-8595-FBBBBBF11138}" srcOrd="1" destOrd="0" presId="urn:microsoft.com/office/officeart/2005/8/layout/hProcess11"/>
    <dgm:cxn modelId="{A4A44D9F-4ED7-4F62-B717-C6228FF5E3C6}" type="presParOf" srcId="{4F643545-AAE1-436D-8A33-57A72E88527E}" destId="{E10F809A-BFB5-4732-8FDF-62DB44C80901}" srcOrd="2" destOrd="0" presId="urn:microsoft.com/office/officeart/2005/8/layout/hProcess11"/>
    <dgm:cxn modelId="{21CC1CE3-3A56-41A2-AFD2-DEBED2C2E647}" type="presParOf" srcId="{ED2DC53B-6971-4A70-BED6-FF336B3355B9}" destId="{9A2869A5-B7CD-4C3D-BDB5-4F2CCB121DCC}" srcOrd="1" destOrd="0" presId="urn:microsoft.com/office/officeart/2005/8/layout/hProcess11"/>
    <dgm:cxn modelId="{168BD356-DE47-41B7-93FA-A65A16454300}" type="presParOf" srcId="{ED2DC53B-6971-4A70-BED6-FF336B3355B9}" destId="{2E83BAF8-1172-4E9D-928B-3097761CA0E6}" srcOrd="2" destOrd="0" presId="urn:microsoft.com/office/officeart/2005/8/layout/hProcess11"/>
    <dgm:cxn modelId="{8EE4B785-727D-402A-B20D-CFFC0EB00E69}" type="presParOf" srcId="{2E83BAF8-1172-4E9D-928B-3097761CA0E6}" destId="{7634F026-BD74-4598-95E3-F3D30092A9BF}" srcOrd="0" destOrd="0" presId="urn:microsoft.com/office/officeart/2005/8/layout/hProcess11"/>
    <dgm:cxn modelId="{F86E3BC1-C247-4D44-AC19-630999422BD0}" type="presParOf" srcId="{2E83BAF8-1172-4E9D-928B-3097761CA0E6}" destId="{3EFDFE47-CD9C-4BC1-B39D-9389ECFE638D}" srcOrd="1" destOrd="0" presId="urn:microsoft.com/office/officeart/2005/8/layout/hProcess11"/>
    <dgm:cxn modelId="{6D7DA9D3-BCDA-4156-A969-FAB31D22E9A5}" type="presParOf" srcId="{2E83BAF8-1172-4E9D-928B-3097761CA0E6}" destId="{8CAA9DD4-6712-4932-B7F4-93A700C7DAA5}" srcOrd="2" destOrd="0" presId="urn:microsoft.com/office/officeart/2005/8/layout/hProcess11"/>
    <dgm:cxn modelId="{E082429C-954C-4B6A-9810-E84CB7036642}" type="presParOf" srcId="{ED2DC53B-6971-4A70-BED6-FF336B3355B9}" destId="{97D80A99-7FFC-45CD-A8D7-7DCCD2561562}" srcOrd="3" destOrd="0" presId="urn:microsoft.com/office/officeart/2005/8/layout/hProcess11"/>
    <dgm:cxn modelId="{9DD8A6FF-BFCA-421E-9CFD-1CB93DE2CBB1}" type="presParOf" srcId="{ED2DC53B-6971-4A70-BED6-FF336B3355B9}" destId="{E985D6A6-C8BA-44B2-A781-83499FD9E066}" srcOrd="4" destOrd="0" presId="urn:microsoft.com/office/officeart/2005/8/layout/hProcess11"/>
    <dgm:cxn modelId="{A32FAB74-8A77-442E-A457-F71EE7E95B31}" type="presParOf" srcId="{E985D6A6-C8BA-44B2-A781-83499FD9E066}" destId="{897908D4-60ED-41DF-A4C8-54CF49A887A4}" srcOrd="0" destOrd="0" presId="urn:microsoft.com/office/officeart/2005/8/layout/hProcess11"/>
    <dgm:cxn modelId="{FBA2E2F2-E8A6-485F-AB60-52E6E89C137C}" type="presParOf" srcId="{E985D6A6-C8BA-44B2-A781-83499FD9E066}" destId="{87D42BEA-4DDC-48AD-ACB9-51700DC18692}" srcOrd="1" destOrd="0" presId="urn:microsoft.com/office/officeart/2005/8/layout/hProcess11"/>
    <dgm:cxn modelId="{E4062F7A-8E06-4604-91C7-A5C5AFF52405}" type="presParOf" srcId="{E985D6A6-C8BA-44B2-A781-83499FD9E066}" destId="{E30D28C9-9382-49F9-B001-E29F005CF9D3}" srcOrd="2" destOrd="0" presId="urn:microsoft.com/office/officeart/2005/8/layout/hProcess11"/>
    <dgm:cxn modelId="{8ECE5109-3FA0-42BD-9D8D-18FC456ABBB1}" type="presParOf" srcId="{ED2DC53B-6971-4A70-BED6-FF336B3355B9}" destId="{5D929CDC-DC07-4D25-848D-177F16F07D9A}" srcOrd="5" destOrd="0" presId="urn:microsoft.com/office/officeart/2005/8/layout/hProcess11"/>
    <dgm:cxn modelId="{E2CF6D0C-F42E-4826-AF3C-03D4C50BC9A9}" type="presParOf" srcId="{ED2DC53B-6971-4A70-BED6-FF336B3355B9}" destId="{A32CA849-14F0-425B-839D-CDA7ED4C8348}" srcOrd="6" destOrd="0" presId="urn:microsoft.com/office/officeart/2005/8/layout/hProcess11"/>
    <dgm:cxn modelId="{96C9E1BA-E134-40C2-BB5A-699C99449702}" type="presParOf" srcId="{A32CA849-14F0-425B-839D-CDA7ED4C8348}" destId="{E21DF6EF-EFA3-499F-8E56-518AB556BCEB}" srcOrd="0" destOrd="0" presId="urn:microsoft.com/office/officeart/2005/8/layout/hProcess11"/>
    <dgm:cxn modelId="{16E37D1E-BAD1-4FBB-AD6D-2FE19F464910}" type="presParOf" srcId="{A32CA849-14F0-425B-839D-CDA7ED4C8348}" destId="{ADDE6D25-7D0D-4422-AF84-D539BDBC023C}" srcOrd="1" destOrd="0" presId="urn:microsoft.com/office/officeart/2005/8/layout/hProcess11"/>
    <dgm:cxn modelId="{BCE68401-9375-44E5-8085-746700623496}" type="presParOf" srcId="{A32CA849-14F0-425B-839D-CDA7ED4C8348}" destId="{ABBB06A8-1500-430E-8358-D90F684B1A9F}" srcOrd="2" destOrd="0" presId="urn:microsoft.com/office/officeart/2005/8/layout/hProcess11"/>
    <dgm:cxn modelId="{06093511-5F15-4C02-B353-0AD25BD073E2}" type="presParOf" srcId="{ED2DC53B-6971-4A70-BED6-FF336B3355B9}" destId="{54F1003E-46B5-4CEB-A6E6-3BC1ED134013}" srcOrd="7" destOrd="0" presId="urn:microsoft.com/office/officeart/2005/8/layout/hProcess11"/>
    <dgm:cxn modelId="{76B349E1-4EF4-4595-BC65-1C932A22068D}" type="presParOf" srcId="{ED2DC53B-6971-4A70-BED6-FF336B3355B9}" destId="{5EE5AF46-19FD-4421-9995-C22F4901B986}" srcOrd="8" destOrd="0" presId="urn:microsoft.com/office/officeart/2005/8/layout/hProcess11"/>
    <dgm:cxn modelId="{FAECC096-9FBE-4401-AF6D-70311BAC32D8}" type="presParOf" srcId="{5EE5AF46-19FD-4421-9995-C22F4901B986}" destId="{C8AFFD03-EBD1-4C7A-8DE9-6FEDF4330052}" srcOrd="0" destOrd="0" presId="urn:microsoft.com/office/officeart/2005/8/layout/hProcess11"/>
    <dgm:cxn modelId="{AF86827F-EDE2-4DC2-86FC-C4DB92538D12}" type="presParOf" srcId="{5EE5AF46-19FD-4421-9995-C22F4901B986}" destId="{E8CE06AA-33DC-4E6D-AE0F-74A4A33453A4}" srcOrd="1" destOrd="0" presId="urn:microsoft.com/office/officeart/2005/8/layout/hProcess11"/>
    <dgm:cxn modelId="{5B05C505-4DB4-44D3-A537-96BF80A6254B}" type="presParOf" srcId="{5EE5AF46-19FD-4421-9995-C22F4901B986}" destId="{25247770-648C-4BD9-AB06-334500930DD3}" srcOrd="2" destOrd="0" presId="urn:microsoft.com/office/officeart/2005/8/layout/hProcess11"/>
    <dgm:cxn modelId="{1A3FBCA0-09D0-4FE8-878E-C23FAA4C9D05}" type="presParOf" srcId="{ED2DC53B-6971-4A70-BED6-FF336B3355B9}" destId="{266C13EC-2D13-4B29-8F76-55672031749B}" srcOrd="9" destOrd="0" presId="urn:microsoft.com/office/officeart/2005/8/layout/hProcess11"/>
    <dgm:cxn modelId="{E92A26F2-7F48-4420-A080-D2DCFE54016B}" type="presParOf" srcId="{ED2DC53B-6971-4A70-BED6-FF336B3355B9}" destId="{9A7A9B94-7C4F-4B64-8362-0A3D04E6B4B9}" srcOrd="10" destOrd="0" presId="urn:microsoft.com/office/officeart/2005/8/layout/hProcess11"/>
    <dgm:cxn modelId="{884D8D79-5D67-418A-93C9-0E741CB82D86}" type="presParOf" srcId="{9A7A9B94-7C4F-4B64-8362-0A3D04E6B4B9}" destId="{0EBABA15-FBAE-4646-AA19-40F8AA5F4869}" srcOrd="0" destOrd="0" presId="urn:microsoft.com/office/officeart/2005/8/layout/hProcess11"/>
    <dgm:cxn modelId="{48D8C761-8F74-47F0-BC4E-4E7759B03564}" type="presParOf" srcId="{9A7A9B94-7C4F-4B64-8362-0A3D04E6B4B9}" destId="{91F6C77E-B2C4-43B2-8494-B63AB8CE6DC3}" srcOrd="1" destOrd="0" presId="urn:microsoft.com/office/officeart/2005/8/layout/hProcess11"/>
    <dgm:cxn modelId="{8247E108-A6DE-4955-B238-841006C32F30}" type="presParOf" srcId="{9A7A9B94-7C4F-4B64-8362-0A3D04E6B4B9}" destId="{2A57C55F-A7D5-4A4E-BD62-CACEBD9E9A3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1909B2-DF20-452C-A204-1F2F68B694E0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1C9D2-12FF-4BBD-8FED-F958A5499DA1}">
      <dsp:nvSpPr>
        <dsp:cNvPr id="0" name=""/>
        <dsp:cNvSpPr/>
      </dsp:nvSpPr>
      <dsp:spPr>
        <a:xfrm>
          <a:off x="102574" y="0"/>
          <a:ext cx="1189353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January  - April </a:t>
          </a:r>
          <a:r>
            <a:rPr lang="en-US" sz="1500" kern="1200" dirty="0" smtClean="0"/>
            <a:t>successful client GUI installs</a:t>
          </a:r>
          <a:endParaRPr lang="en-US" sz="1500" kern="1200" dirty="0"/>
        </a:p>
      </dsp:txBody>
      <dsp:txXfrm>
        <a:off x="102574" y="0"/>
        <a:ext cx="1189353" cy="1810385"/>
      </dsp:txXfrm>
    </dsp:sp>
    <dsp:sp modelId="{531266E6-DC03-40CC-8595-FBBBBBF11138}">
      <dsp:nvSpPr>
        <dsp:cNvPr id="0" name=""/>
        <dsp:cNvSpPr/>
      </dsp:nvSpPr>
      <dsp:spPr>
        <a:xfrm>
          <a:off x="461803" y="2036683"/>
          <a:ext cx="452596" cy="452596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4F026-BD74-4598-95E3-F3D30092A9BF}">
      <dsp:nvSpPr>
        <dsp:cNvPr id="0" name=""/>
        <dsp:cNvSpPr/>
      </dsp:nvSpPr>
      <dsp:spPr>
        <a:xfrm>
          <a:off x="1007564" y="2715577"/>
          <a:ext cx="138614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May 15</a:t>
          </a:r>
          <a:r>
            <a:rPr lang="en-US" sz="1500" b="1" kern="1200" baseline="30000" dirty="0" smtClean="0"/>
            <a:t>th</a:t>
          </a:r>
          <a:r>
            <a:rPr lang="en-US" sz="1500" b="1" kern="1200" dirty="0" smtClean="0"/>
            <a:t> – 31</a:t>
          </a:r>
          <a:r>
            <a:rPr lang="en-US" sz="1500" b="1" kern="1200" baseline="30000" dirty="0" smtClean="0"/>
            <a:t>st</a:t>
          </a:r>
          <a:r>
            <a:rPr lang="en-US" sz="1500" b="1" kern="1200" dirty="0" smtClean="0"/>
            <a:t>  </a:t>
          </a:r>
          <a:r>
            <a:rPr lang="en-US" sz="1500" kern="1200" dirty="0" smtClean="0"/>
            <a:t>Purchase QServer &amp; </a:t>
          </a:r>
          <a:br>
            <a:rPr lang="en-US" sz="1500" kern="1200" dirty="0" smtClean="0"/>
          </a:br>
          <a:r>
            <a:rPr lang="en-US" sz="1500" kern="1200" dirty="0" smtClean="0"/>
            <a:t>GUI 2.0 </a:t>
          </a:r>
          <a:endParaRPr lang="en-US" sz="1500" kern="1200" dirty="0"/>
        </a:p>
      </dsp:txBody>
      <dsp:txXfrm>
        <a:off x="1007564" y="2715577"/>
        <a:ext cx="1386149" cy="1810385"/>
      </dsp:txXfrm>
    </dsp:sp>
    <dsp:sp modelId="{3EFDFE47-CD9C-4BC1-B39D-9389ECFE638D}">
      <dsp:nvSpPr>
        <dsp:cNvPr id="0" name=""/>
        <dsp:cNvSpPr/>
      </dsp:nvSpPr>
      <dsp:spPr>
        <a:xfrm>
          <a:off x="1452402" y="2036683"/>
          <a:ext cx="452596" cy="452596"/>
        </a:xfrm>
        <a:prstGeom prst="ellipse">
          <a:avLst/>
        </a:prstGeom>
        <a:solidFill>
          <a:schemeClr val="accent5">
            <a:shade val="80000"/>
            <a:hueOff val="41045"/>
            <a:satOff val="-448"/>
            <a:lumOff val="5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7908D4-60ED-41DF-A4C8-54CF49A887A4}">
      <dsp:nvSpPr>
        <dsp:cNvPr id="0" name=""/>
        <dsp:cNvSpPr/>
      </dsp:nvSpPr>
      <dsp:spPr>
        <a:xfrm>
          <a:off x="2451085" y="0"/>
          <a:ext cx="96625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June 1</a:t>
          </a:r>
          <a:r>
            <a:rPr lang="en-US" sz="1500" b="1" kern="1200" baseline="30000" dirty="0" smtClean="0"/>
            <a:t>st</a:t>
          </a:r>
          <a:r>
            <a:rPr lang="en-US" sz="1500" kern="1200" dirty="0" smtClean="0"/>
            <a:t> GUI purchase </a:t>
          </a:r>
          <a:br>
            <a:rPr lang="en-US" sz="1500" kern="1200" dirty="0" smtClean="0"/>
          </a:br>
          <a:r>
            <a:rPr lang="en-US" sz="1500" kern="1200" dirty="0" smtClean="0"/>
            <a:t>price increase</a:t>
          </a:r>
          <a:r>
            <a:rPr lang="en-US" sz="1500" b="1" kern="1200" dirty="0" smtClean="0"/>
            <a:t> </a:t>
          </a:r>
          <a:endParaRPr lang="en-US" sz="1500" kern="1200" dirty="0"/>
        </a:p>
      </dsp:txBody>
      <dsp:txXfrm>
        <a:off x="2451085" y="0"/>
        <a:ext cx="966255" cy="1810385"/>
      </dsp:txXfrm>
    </dsp:sp>
    <dsp:sp modelId="{87D42BEA-4DDC-48AD-ACB9-51700DC18692}">
      <dsp:nvSpPr>
        <dsp:cNvPr id="0" name=""/>
        <dsp:cNvSpPr/>
      </dsp:nvSpPr>
      <dsp:spPr>
        <a:xfrm>
          <a:off x="2649835" y="2036678"/>
          <a:ext cx="452596" cy="452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DF6EF-EFA3-499F-8E56-518AB556BCEB}">
      <dsp:nvSpPr>
        <dsp:cNvPr id="0" name=""/>
        <dsp:cNvSpPr/>
      </dsp:nvSpPr>
      <dsp:spPr>
        <a:xfrm>
          <a:off x="3255983" y="2715577"/>
          <a:ext cx="1258679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June – July</a:t>
          </a:r>
          <a:r>
            <a:rPr lang="en-US" sz="1500" kern="1200" dirty="0" smtClean="0"/>
            <a:t> </a:t>
          </a:r>
          <a:br>
            <a:rPr lang="en-US" sz="1500" kern="1200" dirty="0" smtClean="0"/>
          </a:br>
          <a:r>
            <a:rPr lang="en-US" sz="1500" b="1" kern="1200" dirty="0" smtClean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rPr>
            <a:t>*</a:t>
          </a:r>
          <a:r>
            <a:rPr lang="en-US" sz="1500" kern="1200" dirty="0" smtClean="0"/>
            <a:t> Schedule and install GUI 2.0</a:t>
          </a:r>
          <a:endParaRPr lang="en-US" sz="1500" kern="1200" dirty="0"/>
        </a:p>
      </dsp:txBody>
      <dsp:txXfrm>
        <a:off x="3255983" y="2715577"/>
        <a:ext cx="1258679" cy="1810385"/>
      </dsp:txXfrm>
    </dsp:sp>
    <dsp:sp modelId="{ADDE6D25-7D0D-4422-AF84-D539BDBC023C}">
      <dsp:nvSpPr>
        <dsp:cNvPr id="0" name=""/>
        <dsp:cNvSpPr/>
      </dsp:nvSpPr>
      <dsp:spPr>
        <a:xfrm>
          <a:off x="3662206" y="2036683"/>
          <a:ext cx="452596" cy="452596"/>
        </a:xfrm>
        <a:prstGeom prst="ellipse">
          <a:avLst/>
        </a:prstGeom>
        <a:solidFill>
          <a:schemeClr val="accent5">
            <a:shade val="80000"/>
            <a:hueOff val="123134"/>
            <a:satOff val="-1343"/>
            <a:lumOff val="15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FFD03-EBD1-4C7A-8DE9-6FEDF4330052}">
      <dsp:nvSpPr>
        <dsp:cNvPr id="0" name=""/>
        <dsp:cNvSpPr/>
      </dsp:nvSpPr>
      <dsp:spPr>
        <a:xfrm>
          <a:off x="4534866" y="0"/>
          <a:ext cx="102773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Late June </a:t>
          </a:r>
          <a:r>
            <a:rPr lang="en-US" sz="1500" kern="1200" dirty="0" smtClean="0"/>
            <a:t>release of</a:t>
          </a:r>
          <a:br>
            <a:rPr lang="en-US" sz="1500" kern="1200" dirty="0" smtClean="0"/>
          </a:br>
          <a:r>
            <a:rPr lang="en-US" sz="1500" kern="1200" dirty="0" smtClean="0"/>
            <a:t> GUI 3.0</a:t>
          </a:r>
          <a:endParaRPr lang="en-US" sz="1500" kern="1200" dirty="0"/>
        </a:p>
      </dsp:txBody>
      <dsp:txXfrm>
        <a:off x="4534866" y="0"/>
        <a:ext cx="1027736" cy="1810385"/>
      </dsp:txXfrm>
    </dsp:sp>
    <dsp:sp modelId="{E8CE06AA-33DC-4E6D-AE0F-74A4A33453A4}">
      <dsp:nvSpPr>
        <dsp:cNvPr id="0" name=""/>
        <dsp:cNvSpPr/>
      </dsp:nvSpPr>
      <dsp:spPr>
        <a:xfrm>
          <a:off x="4794401" y="2036683"/>
          <a:ext cx="452596" cy="452596"/>
        </a:xfrm>
        <a:prstGeom prst="ellipse">
          <a:avLst/>
        </a:prstGeom>
        <a:solidFill>
          <a:schemeClr val="accent5">
            <a:shade val="80000"/>
            <a:hueOff val="164179"/>
            <a:satOff val="-1790"/>
            <a:lumOff val="204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ABA15-FBAE-4646-AA19-40F8AA5F4869}">
      <dsp:nvSpPr>
        <dsp:cNvPr id="0" name=""/>
        <dsp:cNvSpPr/>
      </dsp:nvSpPr>
      <dsp:spPr>
        <a:xfrm>
          <a:off x="5781213" y="2715577"/>
          <a:ext cx="1457788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Late October </a:t>
          </a:r>
          <a:r>
            <a:rPr lang="en-US" sz="1500" b="0" kern="1200" dirty="0" smtClean="0"/>
            <a:t/>
          </a:r>
          <a:br>
            <a:rPr lang="en-US" sz="1500" b="0" kern="1200" dirty="0" smtClean="0"/>
          </a:br>
          <a:r>
            <a:rPr lang="en-US" sz="1500" b="0" kern="1200" dirty="0" smtClean="0"/>
            <a:t>User Conference</a:t>
          </a:r>
          <a:br>
            <a:rPr lang="en-US" sz="1500" b="0" kern="1200" dirty="0" smtClean="0"/>
          </a:br>
          <a:r>
            <a:rPr lang="en-US" sz="1500" b="0" kern="1200" dirty="0" smtClean="0"/>
            <a:t> in St. Louis!</a:t>
          </a:r>
        </a:p>
      </dsp:txBody>
      <dsp:txXfrm>
        <a:off x="5781213" y="2715577"/>
        <a:ext cx="1457788" cy="1810385"/>
      </dsp:txXfrm>
    </dsp:sp>
    <dsp:sp modelId="{91F6C77E-B2C4-43B2-8494-B63AB8CE6DC3}">
      <dsp:nvSpPr>
        <dsp:cNvPr id="0" name=""/>
        <dsp:cNvSpPr/>
      </dsp:nvSpPr>
      <dsp:spPr>
        <a:xfrm>
          <a:off x="6253002" y="2036683"/>
          <a:ext cx="452596" cy="452596"/>
        </a:xfrm>
        <a:prstGeom prst="ellipse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F118F281-9C1A-42B0-8F94-DA0645FF8B5F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ACAB7220-0A02-47D9-8D6A-FFBCC61954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12F358B5-E45C-4D27-A121-4EEC167F13C9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59" tIns="46979" rIns="93959" bIns="469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59" tIns="46979" rIns="93959" bIns="4697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2F003AC3-2FF7-4137-92ED-196D02F69A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23888"/>
            <a:ext cx="4687887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5AAE-6028-4ADB-A5BC-8382B4E5E5C7}" type="datetimeFigureOut">
              <a:rPr lang="en-US" smtClean="0"/>
              <a:pPr/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-1000"/>
          </a:blip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Graphical User Interface (GUI) &amp; Collector Desktop 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>Q &amp; A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9208" y="6477000"/>
            <a:ext cx="23487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900" i="1" dirty="0" smtClean="0"/>
              <a:t>© Copyright 2012 – Quantrax Corporation, Inc</a:t>
            </a:r>
            <a:endParaRPr lang="en-US" sz="9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525963"/>
          </a:xfrm>
        </p:spPr>
        <p:txBody>
          <a:bodyPr>
            <a:normAutofit fontScale="47500" lnSpcReduction="20000"/>
          </a:bodyPr>
          <a:lstStyle/>
          <a:p>
            <a:pPr marL="342900" lvl="1" indent="-342900">
              <a:buFont typeface="Wingdings" pitchFamily="2" charset="2"/>
              <a:buChar char="q"/>
            </a:pPr>
            <a:r>
              <a:rPr lang="en-US" sz="3300" dirty="0" smtClean="0"/>
              <a:t>Modernization</a:t>
            </a:r>
            <a:br>
              <a:rPr lang="en-US" sz="3300" dirty="0" smtClean="0"/>
            </a:br>
            <a:endParaRPr lang="en-US" sz="3300" dirty="0" smtClean="0"/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PC in place of dumb terminal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Additional fields on each screen 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Better navigation, one click away from data, dashboards, graphs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Reports on smart phones and tablets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Letters sent directly from your software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Software install </a:t>
            </a:r>
            <a:r>
              <a:rPr lang="en-US" sz="3300" u="sng" dirty="0" smtClean="0"/>
              <a:t>not</a:t>
            </a:r>
            <a:r>
              <a:rPr lang="en-US" sz="3300" dirty="0" smtClean="0"/>
              <a:t> required on </a:t>
            </a:r>
            <a:r>
              <a:rPr lang="en-US" sz="3300" i="1" dirty="0" smtClean="0"/>
              <a:t>end user </a:t>
            </a:r>
            <a:r>
              <a:rPr lang="en-US" sz="3300" dirty="0" smtClean="0"/>
              <a:t>PCs, runs directly from Internet Explorer</a:t>
            </a:r>
            <a:br>
              <a:rPr lang="en-US" sz="3300" dirty="0" smtClean="0"/>
            </a:br>
            <a:endParaRPr lang="en-US" sz="3300" dirty="0" smtClean="0"/>
          </a:p>
          <a:p>
            <a:pPr marL="342900" lvl="2" indent="-342900">
              <a:buFont typeface="Wingdings" pitchFamily="2" charset="2"/>
              <a:buChar char="q"/>
            </a:pPr>
            <a:r>
              <a:rPr lang="en-US" sz="3300" dirty="0" smtClean="0"/>
              <a:t>Foundation for future upgrades and functionality</a:t>
            </a:r>
          </a:p>
          <a:p>
            <a:pPr marL="342900" lvl="2" indent="-342900">
              <a:buFont typeface="Wingdings" pitchFamily="2" charset="2"/>
              <a:buChar char="q"/>
            </a:pPr>
            <a:endParaRPr lang="en-US" sz="3300" dirty="0" smtClean="0"/>
          </a:p>
          <a:p>
            <a:pPr>
              <a:buFont typeface="Wingdings" pitchFamily="2" charset="2"/>
              <a:buChar char="q"/>
            </a:pPr>
            <a:r>
              <a:rPr lang="en-US" sz="3300" dirty="0" smtClean="0"/>
              <a:t>Benefits</a:t>
            </a:r>
            <a:br>
              <a:rPr lang="en-US" sz="3300" dirty="0" smtClean="0"/>
            </a:br>
            <a:endParaRPr lang="en-US" sz="3300" dirty="0" smtClean="0"/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Increases productivity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Lowers training costs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Facilitates compliance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en-US" sz="3300" dirty="0" smtClean="0"/>
              <a:t>Extends life of your software</a:t>
            </a:r>
          </a:p>
          <a:p>
            <a:pPr lvl="1">
              <a:buFont typeface="Wingdings" pitchFamily="2" charset="2"/>
              <a:buChar char="q"/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RMEx Graphical User Interface  (GUI)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GUI Account Details Screen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" y="609600"/>
            <a:ext cx="7612380" cy="611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GUI Payment Arrangement Screen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image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8589645" cy="584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GUI Dashboard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image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8088154" cy="503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*RMEx GUI System Configuration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C:\Users\dawnab\AppData\Local\Microsoft\Windows\Temporary Internet Files\Content.IE5\W6YENNVT\MC90043484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" y="1524000"/>
            <a:ext cx="2400300" cy="2400300"/>
          </a:xfrm>
          <a:prstGeom prst="rect">
            <a:avLst/>
          </a:prstGeom>
          <a:noFill/>
        </p:spPr>
      </p:pic>
      <p:pic>
        <p:nvPicPr>
          <p:cNvPr id="7" name="Picture 13" descr="C:\Users\dawnab\AppData\Local\Microsoft\Windows\Temporary Internet Files\Content.IE5\JD0MGQG2\MC900435242[2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2044" y="1143000"/>
            <a:ext cx="1777778" cy="351746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474193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  iSe</a:t>
            </a:r>
            <a:r>
              <a:rPr lang="en-US" dirty="0" smtClean="0"/>
              <a:t>ries AS400, verify you have correct </a:t>
            </a:r>
            <a:br>
              <a:rPr lang="en-US" dirty="0" smtClean="0"/>
            </a:br>
            <a:r>
              <a:rPr lang="en-US" dirty="0" smtClean="0"/>
              <a:t>     configuration for GUI: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474193"/>
            <a:ext cx="4259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"/>
            </a:pPr>
            <a:r>
              <a:rPr lang="en-US" dirty="0" smtClean="0"/>
              <a:t> QServer (Windows Server) needed for GUI functionality.  Purchase from Velocite contact: Eric Schroeder</a:t>
            </a:r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4114800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IBM Operating  System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Current PTF’s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WebSphere Application Server (WAS)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JAVA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HTTP Server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RMEx GUI</a:t>
            </a:r>
          </a:p>
          <a:p>
            <a:endParaRPr lang="en-US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00400" y="2531593"/>
            <a:ext cx="1752600" cy="0"/>
          </a:xfrm>
          <a:prstGeom prst="straightConnector1">
            <a:avLst/>
          </a:prstGeom>
          <a:ln w="44450">
            <a:solidFill>
              <a:srgbClr val="3690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200400" y="3293593"/>
            <a:ext cx="1752600" cy="0"/>
          </a:xfrm>
          <a:prstGeom prst="straightConnector1">
            <a:avLst/>
          </a:prstGeom>
          <a:ln w="44450">
            <a:solidFill>
              <a:srgbClr val="3690A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61722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690A8"/>
                </a:solidFill>
              </a:rPr>
              <a:t>*</a:t>
            </a:r>
            <a:r>
              <a:rPr lang="en-US" sz="1400" dirty="0" smtClean="0"/>
              <a:t>WebSphere Application Server (WAS)  </a:t>
            </a:r>
            <a:r>
              <a:rPr lang="en-US" sz="1400" u="sng" dirty="0" smtClean="0"/>
              <a:t>on QServer is only </a:t>
            </a:r>
            <a:r>
              <a:rPr lang="en-US" sz="1400" dirty="0" smtClean="0"/>
              <a:t>needed for clients with over 50 user</a:t>
            </a:r>
            <a:br>
              <a:rPr lang="en-US" sz="1400" dirty="0" smtClean="0"/>
            </a:br>
            <a:r>
              <a:rPr lang="en-US" sz="2000" dirty="0" smtClean="0">
                <a:solidFill>
                  <a:srgbClr val="3690A8"/>
                </a:solidFill>
              </a:rPr>
              <a:t>**</a:t>
            </a:r>
            <a:r>
              <a:rPr lang="en-US" sz="1400" dirty="0" smtClean="0"/>
              <a:t>System requirements and other details can be found in the email sent to you on 5/14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114800"/>
            <a:ext cx="449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Internet Information Services (IIS)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System iAccess (formerly Client Access)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.Net 3.5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ASP.NET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>
                <a:solidFill>
                  <a:srgbClr val="3690A8"/>
                </a:solidFill>
              </a:rPr>
              <a:t>*</a:t>
            </a:r>
            <a:r>
              <a:rPr lang="en-US" dirty="0" smtClean="0"/>
              <a:t>WebSphere Application Server (WAS)</a:t>
            </a:r>
          </a:p>
          <a:p>
            <a:pPr>
              <a:buClr>
                <a:srgbClr val="3690A8"/>
              </a:buClr>
              <a:buFont typeface="Arial" pitchFamily="34" charset="0"/>
              <a:buChar char="•"/>
            </a:pPr>
            <a:endParaRPr lang="en-US" sz="1200" dirty="0" smtClean="0"/>
          </a:p>
          <a:p>
            <a:pPr>
              <a:buClr>
                <a:srgbClr val="3690A8"/>
              </a:buClr>
            </a:pPr>
            <a:endParaRPr lang="en-US" sz="16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260779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“engine” for GUI functionality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71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Graphical User Interface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Pricing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066799"/>
          <a:ext cx="3039110" cy="2468880"/>
        </p:xfrm>
        <a:graphic>
          <a:graphicData uri="http://schemas.openxmlformats.org/drawingml/2006/table">
            <a:tbl>
              <a:tblPr/>
              <a:tblGrid>
                <a:gridCol w="2049145"/>
                <a:gridCol w="989965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</a:rPr>
                        <a:t>License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</a:rPr>
                        <a:t>     Cost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Up to 10 Users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  $2,000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Up to 25 Users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  $3,000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Up to 50 Users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  $5,000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Up to 75 Users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  $6,000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Up to 100 Users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  $7,500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Over 100 Users (per user)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       $80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Enterprise License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$50,000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39624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  QServer (Windows Server) – from Velocite</a:t>
            </a:r>
            <a:br>
              <a:rPr lang="en-US" sz="8000" dirty="0" smtClean="0">
                <a:latin typeface="Arial" pitchFamily="34" charset="0"/>
                <a:cs typeface="Arial" pitchFamily="34" charset="0"/>
              </a:rPr>
            </a:br>
            <a:endParaRPr lang="en-US" sz="5500" dirty="0" smtClean="0">
              <a:latin typeface="+mj-lt"/>
              <a:cs typeface="Arial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7200" dirty="0" smtClean="0">
                <a:latin typeface="+mj-lt"/>
              </a:rPr>
              <a:t> Have Quantrax build the Server, costs = $1,500</a:t>
            </a:r>
          </a:p>
          <a:p>
            <a:pPr lvl="1">
              <a:buFont typeface="Wingdings" pitchFamily="2" charset="2"/>
              <a:buChar char="q"/>
            </a:pPr>
            <a:r>
              <a:rPr lang="en-US" sz="7200" dirty="0" smtClean="0">
                <a:latin typeface="+mj-lt"/>
              </a:rPr>
              <a:t> Load applications after delivery will incur a fee of $500 per application</a:t>
            </a:r>
            <a:br>
              <a:rPr lang="en-US" sz="7200" dirty="0" smtClean="0">
                <a:latin typeface="+mj-lt"/>
              </a:rPr>
            </a:br>
            <a:endParaRPr lang="en-US" sz="7200" dirty="0" smtClean="0">
              <a:latin typeface="+mj-lt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7200" dirty="0" smtClean="0">
                <a:latin typeface="+mj-lt"/>
              </a:rPr>
              <a:t>  Purchase the server from  Velocite, the cost for this server is $2,790.00</a:t>
            </a:r>
          </a:p>
          <a:p>
            <a:pPr lvl="1">
              <a:buFont typeface="Wingdings" pitchFamily="2" charset="2"/>
              <a:buChar char="q"/>
            </a:pPr>
            <a:r>
              <a:rPr lang="en-US" sz="7200" dirty="0" smtClean="0">
                <a:latin typeface="+mj-lt"/>
              </a:rPr>
              <a:t>  Order the server from Velocite, even if you would like to install the products </a:t>
            </a:r>
          </a:p>
          <a:p>
            <a:r>
              <a:rPr lang="en-US" sz="5500" dirty="0" smtClean="0">
                <a:latin typeface="+mj-lt"/>
              </a:rPr>
              <a:t> </a:t>
            </a:r>
          </a:p>
          <a:p>
            <a:r>
              <a:rPr lang="en-US" sz="6400" b="1" dirty="0" smtClean="0">
                <a:latin typeface="+mj-lt"/>
              </a:rPr>
              <a:t>NOTE</a:t>
            </a:r>
            <a:r>
              <a:rPr lang="en-US" sz="6400" dirty="0" smtClean="0">
                <a:latin typeface="+mj-lt"/>
              </a:rPr>
              <a:t>: For clients who have 50 users or less, a single Windows server will be able to run all of the </a:t>
            </a:r>
          </a:p>
          <a:p>
            <a:r>
              <a:rPr lang="en-US" sz="6400" dirty="0" smtClean="0">
                <a:latin typeface="+mj-lt"/>
              </a:rPr>
              <a:t>            applications listed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2012 RMEx GUI Timeline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96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*</a:t>
            </a:r>
            <a:r>
              <a:rPr lang="en-US" sz="1400" dirty="0" smtClean="0"/>
              <a:t> The implementation will take approximately 2 – 3 weeks from </a:t>
            </a:r>
            <a:br>
              <a:rPr lang="en-US" sz="1400" dirty="0" smtClean="0"/>
            </a:br>
            <a:r>
              <a:rPr lang="en-US" sz="1400" dirty="0" smtClean="0"/>
              <a:t>   the time you order your QServer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Summary</a:t>
            </a:r>
            <a:endParaRPr lang="en-US" sz="20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219201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"/>
              <a:tabLst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  <a:sym typeface="Wingdings"/>
              </a:rPr>
              <a:t>Purchase QServer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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Verify required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 components on AS400</a:t>
            </a:r>
          </a:p>
          <a:p>
            <a:pPr marL="742950" lvl="1" indent="-285750">
              <a:spcBef>
                <a:spcPct val="20000"/>
              </a:spcBef>
              <a:buFont typeface="Wingdings"/>
              <a:buChar char=""/>
            </a:pPr>
            <a:r>
              <a:rPr lang="en-US" sz="1600" baseline="0" dirty="0" smtClean="0">
                <a:latin typeface="Arial" pitchFamily="34" charset="0"/>
                <a:cs typeface="Arial" pitchFamily="34" charset="0"/>
                <a:sym typeface="Wingdings"/>
              </a:rPr>
              <a:t>Schedule install of RMEx GUI </a:t>
            </a:r>
            <a:r>
              <a:rPr lang="en-US" sz="1600" dirty="0" smtClean="0">
                <a:latin typeface="Arial" pitchFamily="34" charset="0"/>
                <a:cs typeface="Arial" pitchFamily="34" charset="0"/>
                <a:sym typeface="Wingdings"/>
              </a:rPr>
              <a:t>(done by Quantrax Team)</a:t>
            </a:r>
          </a:p>
          <a:p>
            <a:pPr marL="742950" lvl="1" indent="-285750">
              <a:spcBef>
                <a:spcPct val="20000"/>
              </a:spcBef>
              <a:buFont typeface="Wingdings"/>
              <a:buChar char=""/>
            </a:pPr>
            <a:endParaRPr lang="en-US" sz="1600" baseline="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sz="1600" baseline="0" dirty="0" smtClean="0">
                <a:latin typeface="Arial" pitchFamily="34" charset="0"/>
                <a:cs typeface="Arial" pitchFamily="34" charset="0"/>
                <a:sym typeface="Wingdings"/>
              </a:rPr>
              <a:t>Questions</a:t>
            </a:r>
            <a:r>
              <a:rPr lang="en-US" sz="1600" dirty="0" smtClean="0">
                <a:latin typeface="Arial" pitchFamily="34" charset="0"/>
                <a:cs typeface="Arial" pitchFamily="34" charset="0"/>
                <a:sym typeface="Wingdings"/>
              </a:rPr>
              <a:t> &amp; Answers</a:t>
            </a:r>
            <a:endParaRPr lang="en-US" sz="1600" baseline="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260</Words>
  <Application>Microsoft Office PowerPoint</Application>
  <PresentationFormat>On-screen Show (4:3)</PresentationFormat>
  <Paragraphs>98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Graphical User Interface (GUI) &amp; Collector Desktop  Q &amp; 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393</cp:revision>
  <dcterms:created xsi:type="dcterms:W3CDTF">2012-04-16T19:37:44Z</dcterms:created>
  <dcterms:modified xsi:type="dcterms:W3CDTF">2012-05-22T19:07:01Z</dcterms:modified>
</cp:coreProperties>
</file>