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1DA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2" autoAdjust="0"/>
    <p:restoredTop sz="96271"/>
  </p:normalViewPr>
  <p:slideViewPr>
    <p:cSldViewPr>
      <p:cViewPr varScale="1">
        <p:scale>
          <a:sx n="84" d="100"/>
          <a:sy n="84" d="100"/>
        </p:scale>
        <p:origin x="16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26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A0253-4660-487F-A53C-0821C9415D4D}" type="datetimeFigureOut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3AA79-F4F5-4DB4-A6AD-11CE42B4C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8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24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2B5AAE-6028-4ADB-A5BC-8382B4E5E5C7}" type="datetimeFigureOut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81000" y="762000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002060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" y="6627168"/>
            <a:ext cx="8305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Copyright 2016</a:t>
            </a:r>
            <a:r>
              <a:rPr lang="en-US" sz="900" i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Quantrax Corporation, Inc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0400" y="76200"/>
            <a:ext cx="1604544" cy="640080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381000" y="6629400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002060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6" r:id="rId3"/>
    <p:sldLayoutId id="2147483666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76200"/>
            <a:ext cx="67056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Dealing With Compliance</a:t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Quick Reference Guide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3200400" cy="2014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give or remove access to menus: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 menu &gt; System security &gt; System security &gt; (Type the User ID) &gt; Press ENTER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 menu section of screen you can remove access to management and system control options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Access legals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field to give or deny access to certain accounts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8000" y="762000"/>
            <a:ext cx="3123598" cy="989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setup state rules: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  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State options</a:t>
            </a:r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 calls to POE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96000" y="762000"/>
            <a:ext cx="2896203" cy="1912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warn users when an account is presented: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Management Menu &gt; Client Update &gt; Page 7- Information to Be Displayed When Account is Presented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Useful tool for any kind of messages (warning, general info) 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Updates “on-the-fly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3048000" y="834211"/>
            <a:ext cx="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96000" y="834211"/>
            <a:ext cx="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52400" y="2743200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971800" y="4694872"/>
            <a:ext cx="31814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control disputed account by QCat: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(Omit from Dialer)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 2 &gt; QCat&gt; By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lang="en-US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Use to make decisions with Smart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codes</a:t>
            </a:r>
            <a:endParaRPr lang="en-US" sz="1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1 &gt; Smart Codes &gt; Page 5 - Change QCat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1 &gt;Smart Codes &gt; Page 8 - QCat Code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0" y="2732782"/>
            <a:ext cx="30053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remove several Description Codes simultaneously:</a:t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menu 1 &gt; Description codes &gt; Description code 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228600" y="4724400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096602" y="2704743"/>
            <a:ext cx="304739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create Close Codes: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1 &gt; Close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Codes</a:t>
            </a:r>
            <a:r>
              <a:rPr lang="en-US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Use to make decisions with Smart codes</a:t>
            </a:r>
          </a:p>
          <a:p>
            <a:pPr lvl="0"/>
            <a:endParaRPr lang="en-US" sz="1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1 &gt;Smart Codes &gt; Page 1 </a:t>
            </a:r>
            <a:endParaRPr lang="fr-FR" sz="1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 1 &gt;Smart Codes  &gt; Page 6 - Close Code for Existing 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Account</a:t>
            </a:r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4674275"/>
            <a:ext cx="315831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move and account from agent to supervisor:</a:t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1 &gt; Smart Codes &gt; Page  7- Change </a:t>
            </a:r>
            <a:r>
              <a:rPr lang="en-US" sz="1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Worker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1 &gt; Smart Codes &gt; Page  7- Change </a:t>
            </a:r>
            <a:r>
              <a:rPr lang="en-US" sz="1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Owner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1 &gt; Smart Codes &gt; Page  8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994955" y="2707719"/>
            <a:ext cx="3177245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automate Description Codes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Use to make decisions with Smart codes</a:t>
            </a:r>
          </a:p>
          <a:p>
            <a:pPr lvl="0"/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menu 1 &gt; Smart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codes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menu 1 &gt; Smart codes &gt; Page 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Multiple Description Codes</a:t>
            </a:r>
            <a:r>
              <a:rPr lang="fr-FR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1 &gt;Smart Codes &gt; Page 1 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b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Logic  Page 2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30421" y="4724400"/>
            <a:ext cx="301357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run report by client QCat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menu &gt; Account Processing Reports &gt;  Report to Client by QCAT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b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Use to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modify text in report</a:t>
            </a: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Management menu &gt; Account Processing Reports &gt;  Update Text For Report To Client By QCat Code</a:t>
            </a:r>
          </a:p>
          <a:p>
            <a:pPr lvl="0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deoDoc_with_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3553</TotalTime>
  <Words>168</Words>
  <Application>Microsoft Office PowerPoint</Application>
  <PresentationFormat>On-screen Show (4:3)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VideoDoc_with_Logo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Dawna</dc:creator>
  <cp:lastModifiedBy>Jamie jamie</cp:lastModifiedBy>
  <cp:revision>460</cp:revision>
  <dcterms:created xsi:type="dcterms:W3CDTF">2012-07-09T14:58:59Z</dcterms:created>
  <dcterms:modified xsi:type="dcterms:W3CDTF">2016-03-17T16:41:57Z</dcterms:modified>
</cp:coreProperties>
</file>