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2" autoAdjust="0"/>
    <p:restoredTop sz="96271"/>
  </p:normalViewPr>
  <p:slideViewPr>
    <p:cSldViewPr>
      <p:cViewPr varScale="1">
        <p:scale>
          <a:sx n="67" d="100"/>
          <a:sy n="67" d="100"/>
        </p:scale>
        <p:origin x="1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2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0253-4660-487F-A53C-0821C9415D4D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A79-F4F5-4DB4-A6AD-11CE42B4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8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2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2B5AAE-6028-4ADB-A5BC-8382B4E5E5C7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-13252" y="2333685"/>
            <a:ext cx="89286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>
                    <a:lumMod val="75000"/>
                  </a:schemeClr>
                </a:solidFill>
              </a:rPr>
              <a:t>Draft-</a:t>
            </a:r>
            <a:br>
              <a:rPr lang="en-US" sz="96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9600" dirty="0" smtClean="0">
                <a:solidFill>
                  <a:schemeClr val="bg1">
                    <a:lumMod val="75000"/>
                  </a:schemeClr>
                </a:solidFill>
              </a:rPr>
              <a:t>Work in</a:t>
            </a:r>
            <a:r>
              <a:rPr lang="en-US" sz="9600" baseline="0" dirty="0" smtClean="0">
                <a:solidFill>
                  <a:schemeClr val="bg1">
                    <a:lumMod val="75000"/>
                  </a:schemeClr>
                </a:solidFill>
              </a:rPr>
              <a:t> Progress</a:t>
            </a:r>
            <a:endParaRPr lang="en-US" sz="9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6627168"/>
            <a:ext cx="830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Copyright 2016</a:t>
            </a:r>
            <a:r>
              <a:rPr lang="en-US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Quantrax Corporation, Inc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400" y="76200"/>
            <a:ext cx="1604544" cy="64008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81000" y="66294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6200"/>
            <a:ext cx="6705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Generate Reports For Clients</a:t>
            </a:r>
          </a:p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Quick Reference Guide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4572000" cy="247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Accounts: Acknowledgments: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Management menu &gt; Client Update &gt; Page 3  - STANDARD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REPORTS-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&gt; Client update &gt; Page 3 -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emailing options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Manually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Daily reports menu 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fr-FR" sz="1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fr-FR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Periodic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Reports &gt;Close-out report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7620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" y="28194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8600" y="47244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6200" y="2819400"/>
            <a:ext cx="4572000" cy="184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Close-out Reports: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Daily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reports menu 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fr-FR" sz="1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fr-FR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Periodic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Reports &gt;Close-out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Reason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field is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user- defined by Close code or Description code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3564</TotalTime>
  <Words>52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VideoDoc_with_Logo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Jamie jamie</cp:lastModifiedBy>
  <cp:revision>469</cp:revision>
  <dcterms:created xsi:type="dcterms:W3CDTF">2012-07-09T14:58:59Z</dcterms:created>
  <dcterms:modified xsi:type="dcterms:W3CDTF">2016-03-09T05:41:02Z</dcterms:modified>
</cp:coreProperties>
</file>