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1DA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92" autoAdjust="0"/>
    <p:restoredTop sz="96271"/>
  </p:normalViewPr>
  <p:slideViewPr>
    <p:cSldViewPr>
      <p:cViewPr varScale="1">
        <p:scale>
          <a:sx n="67" d="100"/>
          <a:sy n="67" d="100"/>
        </p:scale>
        <p:origin x="1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26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A0253-4660-487F-A53C-0821C9415D4D}" type="datetimeFigureOut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3AA79-F4F5-4DB4-A6AD-11CE42B4C6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885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024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2B5AAE-6028-4ADB-A5BC-8382B4E5E5C7}" type="datetimeFigureOut">
              <a:rPr lang="en-US" smtClean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81000" y="762000"/>
            <a:ext cx="8305800" cy="0"/>
          </a:xfrm>
          <a:prstGeom prst="line">
            <a:avLst/>
          </a:prstGeom>
          <a:ln w="28575">
            <a:gradFill flip="none" rotWithShape="1">
              <a:gsLst>
                <a:gs pos="0">
                  <a:srgbClr val="002060"/>
                </a:gs>
                <a:gs pos="50000">
                  <a:schemeClr val="accent5">
                    <a:lumMod val="40000"/>
                    <a:lumOff val="60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" y="6627168"/>
            <a:ext cx="8305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 Copyright 2016</a:t>
            </a:r>
            <a:r>
              <a:rPr lang="en-US" sz="900" i="1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Quantrax Corporation, Inc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0400" y="76200"/>
            <a:ext cx="1604544" cy="640080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381000" y="6629400"/>
            <a:ext cx="8305800" cy="0"/>
          </a:xfrm>
          <a:prstGeom prst="line">
            <a:avLst/>
          </a:prstGeom>
          <a:ln w="28575">
            <a:gradFill flip="none" rotWithShape="1">
              <a:gsLst>
                <a:gs pos="0">
                  <a:srgbClr val="002060"/>
                </a:gs>
                <a:gs pos="50000">
                  <a:schemeClr val="accent5">
                    <a:lumMod val="40000"/>
                    <a:lumOff val="60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6" r:id="rId3"/>
    <p:sldLayoutId id="2147483666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76200"/>
            <a:ext cx="6705600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Contacting Consumers</a:t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Quick Reference Guide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62000"/>
            <a:ext cx="3351594" cy="2617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manage phone numbers in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RMEx – Account Detail s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creen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Inquiry menu &gt; Account inquiry &gt; Account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Detail screen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(Other Phones)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Inquiry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menu &gt; Account inquiry &gt; Account detail screen &gt; Tab - 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(Linked Accounts)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Inquiry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menu &gt; Account inquiry &gt; Account detail screen &gt; F5- Linked Accounts &gt; F24-Alt. Format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-602" y="3032623"/>
            <a:ext cx="3047397" cy="694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setup a cell phone scrubbing: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menu 3 &gt; Cell phone scrubbing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option</a:t>
            </a: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276600" y="762000"/>
            <a:ext cx="2896203" cy="2309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reates Queues -the Work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Map (Account Processing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Account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processing menu &gt; F2-  Work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Map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Account processing menu &gt; Work Map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inquiry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-Work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Maps display the collector’s accounts to be worked 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-Consists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of Processing Types = “buckets” that organize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accounts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3351594" y="762000"/>
            <a:ext cx="1206" cy="586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096000" y="762000"/>
            <a:ext cx="0" cy="5822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52400" y="3048000"/>
            <a:ext cx="883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2400" y="4038600"/>
            <a:ext cx="883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276600" y="3016984"/>
            <a:ext cx="28956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create a Contact Series: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Control Menu 1 &gt;  Contact series definition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Control Menu 1 &gt; Contact series by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06" y="3962400"/>
            <a:ext cx="335038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setup Right Party Console (RPC):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I-Tel Options menu &gt; Right Party Contact Console – Page 1</a:t>
            </a:r>
          </a:p>
          <a:p>
            <a:pPr lvl="0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-Manages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cell phone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strategy; setup rules at campaign level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-Makes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attempts to different types of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numbers to ensure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that each number receives the same number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attempts  each made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at a different time in the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I-Tel Options menu &gt; Right Party Contact Console – Page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lvl="0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-Target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different types of phone numbers in account management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96000" y="762000"/>
            <a:ext cx="2896203" cy="2217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reates QCat Codes)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Control menu 2 &gt; QCat Codes &gt; By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</a:p>
          <a:p>
            <a:pPr marL="171450" lvl="0" indent="-17145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System Control menu 2 &gt; QCat Codes &gt; By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User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-Consists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of Processing Types = “buckets” that organize accounts</a:t>
            </a:r>
          </a:p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-Processing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Types can be broken down to have “sub-buckets” or categories called QCats (Queue Categories)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96000" y="2992160"/>
            <a:ext cx="28956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setup Queue Consolidation: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Management menu &gt; I-Tel menu &gt; Queue consolidation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Control Menu 1 &gt; Contact series by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97206" y="3962400"/>
            <a:ext cx="3122994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setup Smart Codes: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Control menu 1 &gt; Smart codes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Control menu 2 &gt;  Smart Code Series Option &gt; Smart Code Series Definition</a:t>
            </a:r>
          </a:p>
          <a:p>
            <a:pPr lvl="0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-Automate accounts to be worked in future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Control menu 2 &gt;  Smart Code Series Option &gt; Account Crawling Options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-Run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inventory of accounts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Management menu &gt; Smart code/User audit options &gt; Display Accounts For Audit &gt; Run Account List For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52800" y="3962400"/>
            <a:ext cx="28956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setup Inconvenient Times to Call Consumer:</a:t>
            </a:r>
            <a:b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Account Detail  screen &gt; Other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phones” screen (Tab+) </a:t>
            </a:r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&gt; F2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-Use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option S/Code for inconvenient times,  to set up when a smart code is applied and inconvenient times are entered on any of the consumer’s accounts 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deoDoc_with_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3546</TotalTime>
  <Words>312</Words>
  <Application>Microsoft Office PowerPoint</Application>
  <PresentationFormat>On-screen Show 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VideoDoc_with_Logo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Dawna</dc:creator>
  <cp:lastModifiedBy>Jamie jamie</cp:lastModifiedBy>
  <cp:revision>444</cp:revision>
  <dcterms:created xsi:type="dcterms:W3CDTF">2012-07-09T14:58:59Z</dcterms:created>
  <dcterms:modified xsi:type="dcterms:W3CDTF">2016-02-29T22:35:51Z</dcterms:modified>
</cp:coreProperties>
</file>