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67" d="100"/>
          <a:sy n="67" d="100"/>
        </p:scale>
        <p:origin x="1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Identify And Manage Multiple Accounts For A Consumer (“Linking”) – 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200400" cy="2115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account linking: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Account linking parameters &gt; Account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linking parameters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account information to “match” for accounts to link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to change collector if an account is linked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Apply a Smart code if account is successfully or unsuccessfully linked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762000"/>
            <a:ext cx="3047397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change/close primary account: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Account linking parameters &gt; Close codes for changing primary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Apply Smart code to close a primary account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Flag to omit legal accounts to close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Flag to omit pre-legal accounts to close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Copy Notes from account being closed to new primary account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7797" y="762000"/>
            <a:ext cx="2896203" cy="16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up linking for a client: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– 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Page 3 Link 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link code to a client master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Stop linking for a client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200400" y="8382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48400" y="8382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2819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6200" y="2819400"/>
            <a:ext cx="318067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define collector rules for when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automatically link: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Collector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Defines owner of account once it is linked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66282" y="2819401"/>
            <a:ext cx="30815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manually link accounts: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Daily Operations Menu &gt; Account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linking</a:t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Based on the setup at the collector level – a user can link account manually, when they failed to meet the point criteria for automated linking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" y="4724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48400" y="2743200"/>
            <a:ext cx="2895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 manually link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from the account detail screen: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Account inquiry &gt; Account detail screen &gt; F5- Linked Accounts 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View linked accounts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primary account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Move Notes to a different account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F9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link accounts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081" y="4807803"/>
            <a:ext cx="31583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distribute payments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cross linked accounts: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Payment Transaction menu &gt; Debtor/Agency Payment Transaction Entry  -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b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Specify which balance type payment should be applied to</a:t>
            </a: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/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0400" y="4800600"/>
            <a:ext cx="3047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 linked accounts information across accounts: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Account detail screen &gt; Tab-+</a:t>
            </a:r>
          </a:p>
          <a:p>
            <a:pPr lvl="0"/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phone numbers, and addresses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Stopping calls from the primary account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2200" y="47244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letters for linked accounts:</a:t>
            </a:r>
            <a:b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Letter Codes – Page 1 -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Print link balances (Y,1-9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Letter Codes – Page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Bypass option for 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inked balance based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placement date</a:t>
            </a:r>
            <a:endParaRPr lang="en-US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Letter Codes – Page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– F7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187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385</cp:revision>
  <dcterms:created xsi:type="dcterms:W3CDTF">2012-07-09T14:58:59Z</dcterms:created>
  <dcterms:modified xsi:type="dcterms:W3CDTF">2016-02-11T16:46:10Z</dcterms:modified>
</cp:coreProperties>
</file>