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2" autoAdjust="0"/>
    <p:restoredTop sz="96271"/>
  </p:normalViewPr>
  <p:slideViewPr>
    <p:cSldViewPr>
      <p:cViewPr varScale="1">
        <p:scale>
          <a:sx n="67" d="100"/>
          <a:sy n="67" d="100"/>
        </p:scale>
        <p:origin x="1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6627168"/>
            <a:ext cx="830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2016</a:t>
            </a: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76200"/>
            <a:ext cx="1604544" cy="64008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"/>
            <a:ext cx="6705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Loading New Business</a:t>
            </a: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Quick Reference Guide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3200400" cy="693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view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ccount information: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Main Account 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Inquiry menu &gt; Account Detail Screen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Account Detail Screen</a:t>
            </a:r>
            <a:r>
              <a:rPr lang="en-U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Inquiry Screen&gt; Account Detail Screen &gt; F10-Second Account Detail Screen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Phone Numbers (Other Phones):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Inquiry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Account inquiry&gt; Account detail screen &gt; Tab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Other Info (medical, insurance, etc.):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Inquiry menu &gt; Account inquiry&gt; Account detail screen &gt; F16 – Other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Access Multiple Notes Screens:</a:t>
            </a:r>
            <a:endParaRPr 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Inquiry menu &gt; Account inquiry&gt; Account detail screen &gt; F11-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Additional Account Detail Options (</a:t>
            </a: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Tab Q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Inquiry menu &gt; Account inquiry&gt; Account detail screen &gt; Tab Q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User-defined Windows (UDW):</a:t>
            </a:r>
            <a:endParaRPr 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Inquiry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Account inquiry&gt; Account detail screen &gt;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Tab Q &gt; 5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- User-defined Windows </a:t>
            </a: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Cosigners: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Inquiry menu &gt; Account inquiry&gt; Account detail screen &gt; Tab Q &gt; 3-Multiple Cosigners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754022"/>
            <a:ext cx="2971799" cy="7295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setup your client: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Client Profile/Demographics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Client update (Page 1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Client Statement Info, Fess and Commission Info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Menu &gt; Client update (Page 2)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Set up Placement Info, Collector Assignments and Standard Reports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Menu &gt; Client update (Page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 Contact Series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Contact series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 Contact Series: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 Contact series by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Creating a Contact Series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Collector work groups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Rules to Link Multiple Accounts for a  Single Consumer:</a:t>
            </a:r>
          </a:p>
          <a:p>
            <a:pPr marL="17145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Account linking parameters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6000" y="762000"/>
            <a:ext cx="3048000" cy="600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 work efficiently: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Adding Descriptive Info to Accounts:</a:t>
            </a:r>
            <a:endParaRPr 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Description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Organizing </a:t>
            </a:r>
            <a:r>
              <a:rPr lang="fr-FR" sz="1200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ccounts to be </a:t>
            </a:r>
            <a:r>
              <a:rPr lang="fr-FR" sz="1200" u="sng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orked: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2 &gt; QCat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Automating</a:t>
            </a: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Smart codes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load business: </a:t>
            </a:r>
            <a:endParaRPr lang="fr-FR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Allowing</a:t>
            </a: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Clients to Enter Account Info, </a:t>
            </a:r>
            <a:r>
              <a:rPr lang="en-SG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and Post: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-A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process for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smaller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On-Line Client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Loading</a:t>
            </a: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Through I-Load: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Special options menu  &gt; I-Load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Loading New Business with Custom Code: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-Clients send their details to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project@quantrax.com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form of a flat file or delimited file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-Quantrax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will write new business loads according to the specification (after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clarifying with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client) and will transmit the code to the client's modification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-Clients with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electronic loads, should convert them for the new system and test prior to the date of final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conversion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124200" y="834211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0" y="834211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5999" y="2590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216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VideoDoc_with_Logo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Jamie jamie</cp:lastModifiedBy>
  <cp:revision>522</cp:revision>
  <dcterms:created xsi:type="dcterms:W3CDTF">2012-07-09T14:58:59Z</dcterms:created>
  <dcterms:modified xsi:type="dcterms:W3CDTF">2016-03-02T04:20:02Z</dcterms:modified>
</cp:coreProperties>
</file>