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2" autoAdjust="0"/>
    <p:restoredTop sz="96271"/>
  </p:normalViewPr>
  <p:slideViewPr>
    <p:cSldViewPr>
      <p:cViewPr>
        <p:scale>
          <a:sx n="70" d="100"/>
          <a:sy n="70" d="100"/>
        </p:scale>
        <p:origin x="18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627168"/>
            <a:ext cx="830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2016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76200"/>
            <a:ext cx="1604544" cy="6400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67056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Setting Up A Company – Quick Reference Guide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3200400" cy="201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add your company profiles: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Company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Company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Address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Phone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System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Availability Times for Users To Login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Special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Access to Certain Areas In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00400" y="762000"/>
            <a:ext cx="3047397" cy="1617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system rules: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System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Defining system defaults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Creating system warnings for accounts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Customizing your company based on your process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47797" y="762000"/>
            <a:ext cx="2896203" cy="1155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add users: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System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</a:p>
          <a:p>
            <a:pPr marL="17145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Creating users and giving them access to RMEx Menus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200400" y="8382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48400" y="8382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" y="27432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6200" y="2819400"/>
            <a:ext cx="308238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ollector characteristics:</a:t>
            </a:r>
          </a:p>
          <a:p>
            <a:pPr lvl="0"/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Collector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Defining Collector Profile</a:t>
            </a:r>
          </a:p>
          <a:p>
            <a:pPr lvl="0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66282" y="2819401"/>
            <a:ext cx="308151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establish how accounts are worked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Collector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Workgroups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Setting up a non-pooled environment vs. pooled environment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Setting up credits for payment for one worker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Setting up credits for payments for multiple workers</a:t>
            </a:r>
          </a:p>
          <a:p>
            <a:pPr lvl="0"/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28600" y="48006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48400" y="2819400"/>
            <a:ext cx="2895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how payments are distributed:</a:t>
            </a:r>
          </a:p>
          <a:p>
            <a:pPr lvl="0"/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1 &gt; Balance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Up Distribution Order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Defining Collector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Establishing what to include in Client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Distributing Commissions, Interest and Forwarded agency commission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081" y="4807803"/>
            <a:ext cx="315831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close accounts:</a:t>
            </a:r>
          </a:p>
          <a:p>
            <a:pPr lvl="0"/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Close Codes &gt; Close Code</a:t>
            </a:r>
            <a:b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Close Codes &gt; Secondary Close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Setting up close codes		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Active vs. Inactive closed accounts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Using secondary close codes</a:t>
            </a:r>
          </a:p>
          <a:p>
            <a:pPr lvl="0"/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0400" y="4800600"/>
            <a:ext cx="304739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adjust GUI screen size: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en-US" sz="12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CTRL+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(plus sign) makes screen larger 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en-US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 –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(minus sign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makes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 smaller 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en-US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 </a:t>
            </a:r>
            <a:r>
              <a:rPr 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use the wheel scroll on your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 for quick sizing 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72801" y="4819948"/>
            <a:ext cx="29711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access RMEx’s Help:</a:t>
            </a:r>
          </a:p>
          <a:p>
            <a:pPr lvl="0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 cursor in field in question then: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7620000" y="5221069"/>
            <a:ext cx="1481918" cy="1356798"/>
            <a:chOff x="7772400" y="5221069"/>
            <a:chExt cx="1481918" cy="1356798"/>
          </a:xfrm>
        </p:grpSpPr>
        <p:sp>
          <p:nvSpPr>
            <p:cNvPr id="48" name="Rectangle 47"/>
            <p:cNvSpPr/>
            <p:nvPr/>
          </p:nvSpPr>
          <p:spPr>
            <a:xfrm>
              <a:off x="7772400" y="5221069"/>
              <a:ext cx="14819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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</a:t>
              </a:r>
              <a:r>
                <a:rPr lang="en-US" sz="1000" u="sng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Green screen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sz="1000" u="sng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right-click, then select </a:t>
              </a:r>
              <a:r>
                <a:rPr lang="en-US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Pad 2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click </a:t>
              </a:r>
              <a:r>
                <a:rPr lang="en-US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HELP</a:t>
              </a:r>
              <a:endParaRPr lang="en-US" sz="1000" b="1" dirty="0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7800" y="5791200"/>
              <a:ext cx="1100000" cy="786667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6172200" y="5260571"/>
            <a:ext cx="1752600" cy="1216429"/>
            <a:chOff x="3048000" y="4267200"/>
            <a:chExt cx="1752600" cy="1216429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4521" y="4648200"/>
              <a:ext cx="1007429" cy="835429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41800" y="4284600"/>
              <a:ext cx="54000" cy="270000"/>
            </a:xfrm>
            <a:prstGeom prst="rect">
              <a:avLst/>
            </a:prstGeom>
          </p:spPr>
        </p:pic>
        <p:sp>
          <p:nvSpPr>
            <p:cNvPr id="61" name="Rectangle 60"/>
            <p:cNvSpPr/>
            <p:nvPr/>
          </p:nvSpPr>
          <p:spPr>
            <a:xfrm>
              <a:off x="3048000" y="4267200"/>
              <a:ext cx="17526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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</a:t>
              </a:r>
              <a:r>
                <a:rPr lang="en-US" sz="1000" u="sng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GUI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click </a:t>
              </a:r>
              <a:r>
                <a:rPr lang="en-US" sz="1000" b="1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middle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b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then click </a:t>
              </a:r>
              <a:r>
                <a:rPr lang="en-US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HELP</a:t>
              </a:r>
              <a:endParaRPr lang="en-US" sz="1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228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VideoDoc_with_Logo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Jamie jamie</cp:lastModifiedBy>
  <cp:revision>346</cp:revision>
  <dcterms:created xsi:type="dcterms:W3CDTF">2012-07-09T14:58:59Z</dcterms:created>
  <dcterms:modified xsi:type="dcterms:W3CDTF">2016-01-22T08:28:07Z</dcterms:modified>
</cp:coreProperties>
</file>