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80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84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134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9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50" name="Shape 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57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81000" y="762000"/>
            <a:ext cx="8305800" cy="0"/>
          </a:xfrm>
          <a:prstGeom prst="line">
            <a:avLst/>
          </a:prstGeom>
          <a:ln w="28575">
            <a:solidFill>
              <a:srgbClr val="001030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8342561" y="6627168"/>
            <a:ext cx="231278" cy="21470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 sz="900" i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4" name="Shape 4"/>
          <p:cNvSpPr/>
          <p:nvPr/>
        </p:nvSpPr>
        <p:spPr>
          <a:xfrm>
            <a:off x="381000" y="6627168"/>
            <a:ext cx="2971800" cy="2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900" i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© Copyright 2016 – Quantrax Corporation, Inc</a:t>
            </a:r>
          </a:p>
        </p:txBody>
      </p:sp>
      <p:pic>
        <p:nvPicPr>
          <p:cNvPr id="5" name="image1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010400" y="76200"/>
            <a:ext cx="1604545" cy="64008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6"/>
          <p:cNvSpPr/>
          <p:nvPr/>
        </p:nvSpPr>
        <p:spPr>
          <a:xfrm>
            <a:off x="381000" y="6629400"/>
            <a:ext cx="8305800" cy="0"/>
          </a:xfrm>
          <a:prstGeom prst="line">
            <a:avLst/>
          </a:prstGeom>
          <a:ln w="28575">
            <a:solidFill>
              <a:srgbClr val="001030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8374345" y="6627168"/>
            <a:ext cx="167710" cy="21470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 dirty="0"/>
          </a:p>
        </p:txBody>
      </p:sp>
      <p:sp>
        <p:nvSpPr>
          <p:cNvPr id="53" name="Shape 53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262005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59536">
              <a:defRPr sz="3384">
                <a:latin typeface="Arial"/>
                <a:ea typeface="Arial"/>
                <a:cs typeface="Arial"/>
                <a:sym typeface="Arial"/>
              </a:defRPr>
            </a:pPr>
            <a:r>
              <a:rPr sz="3572" dirty="0"/>
              <a:t>RMEx Management Training:</a:t>
            </a:r>
            <a:br>
              <a:rPr sz="3572" dirty="0"/>
            </a:br>
            <a:r>
              <a:rPr sz="3572" dirty="0"/>
              <a:t>Loading New Business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pic>
        <p:nvPicPr>
          <p:cNvPr id="54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9800" y="2362200"/>
            <a:ext cx="4876800" cy="32054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sldNum" sz="quarter" idx="2"/>
          </p:nvPr>
        </p:nvSpPr>
        <p:spPr>
          <a:xfrm>
            <a:off x="8342561" y="6627168"/>
            <a:ext cx="231278" cy="21470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 dirty="0"/>
          </a:p>
        </p:txBody>
      </p:sp>
      <p:sp>
        <p:nvSpPr>
          <p:cNvPr id="254" name="Shape 254"/>
          <p:cNvSpPr/>
          <p:nvPr/>
        </p:nvSpPr>
        <p:spPr>
          <a:xfrm>
            <a:off x="290512" y="330373"/>
            <a:ext cx="662940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256" name="Shape 256"/>
          <p:cNvSpPr/>
          <p:nvPr/>
        </p:nvSpPr>
        <p:spPr>
          <a:xfrm>
            <a:off x="207744" y="1220990"/>
            <a:ext cx="880766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457200" lvl="1" indent="0">
              <a:spcBef>
                <a:spcPts val="300"/>
              </a:spcBef>
              <a:buSzPct val="100000"/>
              <a:defRPr sz="16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10" name="Shape 256"/>
          <p:cNvSpPr/>
          <p:nvPr/>
        </p:nvSpPr>
        <p:spPr>
          <a:xfrm>
            <a:off x="207744" y="831692"/>
            <a:ext cx="8807669" cy="623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742950" lvl="1" indent="-285750"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b="1" dirty="0" smtClean="0"/>
              <a:t>Account entry edit list</a:t>
            </a:r>
          </a:p>
          <a:p>
            <a:pPr marL="742950" lvl="1" indent="-285750"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b="1" dirty="0" smtClean="0"/>
              <a:t>Account posting</a:t>
            </a:r>
            <a:endParaRPr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90" y="1610288"/>
            <a:ext cx="7246667" cy="415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634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/>
          </p:cNvSpPr>
          <p:nvPr>
            <p:ph type="sldNum" sz="quarter" idx="2"/>
          </p:nvPr>
        </p:nvSpPr>
        <p:spPr>
          <a:xfrm>
            <a:off x="8342561" y="6627168"/>
            <a:ext cx="231278" cy="21470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 dirty="0"/>
          </a:p>
        </p:txBody>
      </p:sp>
      <p:sp>
        <p:nvSpPr>
          <p:cNvPr id="273" name="Shape 273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1905000"/>
          </a:xfrm>
          <a:prstGeom prst="rect">
            <a:avLst/>
          </a:prstGeom>
        </p:spPr>
        <p:txBody>
          <a:bodyPr/>
          <a:lstStyle/>
          <a:p>
            <a:pPr>
              <a:defRPr sz="36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RMEx Management Training:</a:t>
            </a:r>
            <a:br>
              <a:rPr dirty="0"/>
            </a:br>
            <a:r>
              <a:rPr dirty="0"/>
              <a:t>Loading New Business</a:t>
            </a:r>
            <a:br>
              <a:rPr dirty="0"/>
            </a:br>
            <a:endParaRPr dirty="0"/>
          </a:p>
        </p:txBody>
      </p:sp>
      <p:sp>
        <p:nvSpPr>
          <p:cNvPr id="274" name="Shape 274"/>
          <p:cNvSpPr/>
          <p:nvPr/>
        </p:nvSpPr>
        <p:spPr>
          <a:xfrm>
            <a:off x="3352800" y="3810000"/>
            <a:ext cx="2514600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/>
            </a:lvl1pPr>
          </a:lstStyle>
          <a:p>
            <a:r>
              <a:rPr dirty="0"/>
              <a:t>Thank you!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sldNum" sz="quarter" idx="2"/>
          </p:nvPr>
        </p:nvSpPr>
        <p:spPr>
          <a:xfrm>
            <a:off x="8342561" y="6627168"/>
            <a:ext cx="231278" cy="21470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 dirty="0"/>
          </a:p>
        </p:txBody>
      </p:sp>
      <p:sp>
        <p:nvSpPr>
          <p:cNvPr id="254" name="Shape 254"/>
          <p:cNvSpPr/>
          <p:nvPr/>
        </p:nvSpPr>
        <p:spPr>
          <a:xfrm>
            <a:off x="290512" y="94995"/>
            <a:ext cx="662940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Entering Accounts </a:t>
            </a:r>
            <a:r>
              <a:rPr dirty="0" smtClean="0"/>
              <a:t>Manually</a:t>
            </a:r>
            <a:r>
              <a:rPr lang="en-US" dirty="0"/>
              <a:t> - Options </a:t>
            </a:r>
            <a:r>
              <a:rPr lang="en-US" dirty="0" smtClean="0"/>
              <a:t>For Smaller Companies</a:t>
            </a:r>
            <a:endParaRPr lang="en-US" dirty="0"/>
          </a:p>
        </p:txBody>
      </p:sp>
      <p:sp>
        <p:nvSpPr>
          <p:cNvPr id="255" name="Shape 255"/>
          <p:cNvSpPr/>
          <p:nvPr/>
        </p:nvSpPr>
        <p:spPr>
          <a:xfrm>
            <a:off x="304800" y="838200"/>
            <a:ext cx="84582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Daily operations </a:t>
            </a:r>
            <a:r>
              <a:rPr lang="en-US" dirty="0" smtClean="0"/>
              <a:t>menu </a:t>
            </a:r>
            <a:r>
              <a:rPr lang="en-US" dirty="0"/>
              <a:t>&gt; Account entry options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6" name="Shape 256"/>
          <p:cNvSpPr/>
          <p:nvPr/>
        </p:nvSpPr>
        <p:spPr>
          <a:xfrm>
            <a:off x="207744" y="1220990"/>
            <a:ext cx="8807669" cy="623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742950" lvl="1" indent="-285750"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 Enter, edit and post accounts</a:t>
            </a:r>
          </a:p>
          <a:p>
            <a:pPr marL="742950" lvl="1" indent="-285750"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 </a:t>
            </a:r>
            <a:r>
              <a:rPr lang="en-US" dirty="0"/>
              <a:t>A</a:t>
            </a:r>
            <a:r>
              <a:rPr dirty="0" smtClean="0"/>
              <a:t>llow </a:t>
            </a:r>
            <a:r>
              <a:rPr dirty="0"/>
              <a:t>clients to enter accounts directly into the system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248" y="2227028"/>
            <a:ext cx="5806666" cy="377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3000" y="2839126"/>
            <a:ext cx="2200000" cy="227333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706170" y="3539905"/>
            <a:ext cx="1683945" cy="199176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58616" y="3339221"/>
            <a:ext cx="1683945" cy="199176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20" name="Straight Arrow Connector 19"/>
          <p:cNvCxnSpPr>
            <a:stCxn id="13" idx="3"/>
          </p:cNvCxnSpPr>
          <p:nvPr/>
        </p:nvCxnSpPr>
        <p:spPr>
          <a:xfrm>
            <a:off x="6177914" y="4112028"/>
            <a:ext cx="385086" cy="0"/>
          </a:xfrm>
          <a:prstGeom prst="straightConnector1">
            <a:avLst/>
          </a:prstGeom>
          <a:noFill/>
          <a:ln w="34925" cap="flat">
            <a:solidFill>
              <a:srgbClr val="FF000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sldNum" sz="quarter" idx="2"/>
          </p:nvPr>
        </p:nvSpPr>
        <p:spPr>
          <a:xfrm>
            <a:off x="8342561" y="6627168"/>
            <a:ext cx="231278" cy="21470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 dirty="0"/>
          </a:p>
        </p:txBody>
      </p:sp>
      <p:sp>
        <p:nvSpPr>
          <p:cNvPr id="254" name="Shape 254"/>
          <p:cNvSpPr/>
          <p:nvPr/>
        </p:nvSpPr>
        <p:spPr>
          <a:xfrm>
            <a:off x="290512" y="330373"/>
            <a:ext cx="662940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Entering Accounts </a:t>
            </a:r>
            <a:r>
              <a:rPr dirty="0" smtClean="0"/>
              <a:t>Manually</a:t>
            </a:r>
            <a:r>
              <a:rPr lang="en-US" dirty="0" smtClean="0"/>
              <a:t> – Search For Client No.</a:t>
            </a:r>
            <a:endParaRPr lang="en-US" dirty="0"/>
          </a:p>
        </p:txBody>
      </p:sp>
      <p:sp>
        <p:nvSpPr>
          <p:cNvPr id="255" name="Shape 255"/>
          <p:cNvSpPr/>
          <p:nvPr/>
        </p:nvSpPr>
        <p:spPr>
          <a:xfrm>
            <a:off x="304800" y="838200"/>
            <a:ext cx="84582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Daily operations </a:t>
            </a:r>
            <a:r>
              <a:rPr lang="en-US" dirty="0" smtClean="0"/>
              <a:t>menu </a:t>
            </a:r>
            <a:r>
              <a:rPr lang="en-US" dirty="0"/>
              <a:t>&gt; Account entry </a:t>
            </a:r>
            <a:r>
              <a:rPr lang="en-US" dirty="0" smtClean="0"/>
              <a:t>options &gt; F3 – Client Search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6" name="Shape 256"/>
          <p:cNvSpPr/>
          <p:nvPr/>
        </p:nvSpPr>
        <p:spPr>
          <a:xfrm>
            <a:off x="207744" y="1220990"/>
            <a:ext cx="880766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742950" lvl="1" indent="-285750"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 </a:t>
            </a:r>
            <a:r>
              <a:rPr lang="en-US" dirty="0" smtClean="0"/>
              <a:t>Type in client number and name or Search for it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44" y="1624433"/>
            <a:ext cx="5075714" cy="32214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9152" y="1676144"/>
            <a:ext cx="2919048" cy="15761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9499" y="4543324"/>
            <a:ext cx="2947619" cy="18047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9152" y="3447607"/>
            <a:ext cx="3576191" cy="747619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5154066" y="2437137"/>
            <a:ext cx="385086" cy="0"/>
          </a:xfrm>
          <a:prstGeom prst="straightConnector1">
            <a:avLst/>
          </a:prstGeom>
          <a:noFill/>
          <a:ln w="34925" cap="flat">
            <a:solidFill>
              <a:srgbClr val="FF000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Straight Arrow Connector 17"/>
          <p:cNvCxnSpPr/>
          <p:nvPr/>
        </p:nvCxnSpPr>
        <p:spPr>
          <a:xfrm>
            <a:off x="7016759" y="3069116"/>
            <a:ext cx="5603" cy="378491"/>
          </a:xfrm>
          <a:prstGeom prst="straightConnector1">
            <a:avLst/>
          </a:prstGeom>
          <a:noFill/>
          <a:ln w="34925" cap="flat">
            <a:solidFill>
              <a:srgbClr val="FF000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Straight Arrow Connector 18"/>
          <p:cNvCxnSpPr/>
          <p:nvPr/>
        </p:nvCxnSpPr>
        <p:spPr>
          <a:xfrm>
            <a:off x="7006203" y="4208330"/>
            <a:ext cx="5603" cy="378491"/>
          </a:xfrm>
          <a:prstGeom prst="straightConnector1">
            <a:avLst/>
          </a:prstGeom>
          <a:noFill/>
          <a:ln w="34925" cap="flat">
            <a:solidFill>
              <a:srgbClr val="FF000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Rectangle 20"/>
          <p:cNvSpPr/>
          <p:nvPr/>
        </p:nvSpPr>
        <p:spPr>
          <a:xfrm>
            <a:off x="669957" y="4653481"/>
            <a:ext cx="724278" cy="117696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74061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sldNum" sz="quarter" idx="2"/>
          </p:nvPr>
        </p:nvSpPr>
        <p:spPr>
          <a:xfrm>
            <a:off x="8342561" y="6627168"/>
            <a:ext cx="231278" cy="21470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 dirty="0"/>
          </a:p>
        </p:txBody>
      </p:sp>
      <p:sp>
        <p:nvSpPr>
          <p:cNvPr id="254" name="Shape 254"/>
          <p:cNvSpPr/>
          <p:nvPr/>
        </p:nvSpPr>
        <p:spPr>
          <a:xfrm>
            <a:off x="290512" y="330373"/>
            <a:ext cx="662940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Enter New Account Information</a:t>
            </a:r>
            <a:endParaRPr lang="en-US" dirty="0"/>
          </a:p>
        </p:txBody>
      </p:sp>
      <p:sp>
        <p:nvSpPr>
          <p:cNvPr id="255" name="Shape 255"/>
          <p:cNvSpPr/>
          <p:nvPr/>
        </p:nvSpPr>
        <p:spPr>
          <a:xfrm>
            <a:off x="304800" y="838200"/>
            <a:ext cx="8458200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At Client Inquiry Screen Press F7- Exit and press ENTER to display Account Entry screen 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6" name="Shape 256"/>
          <p:cNvSpPr/>
          <p:nvPr/>
        </p:nvSpPr>
        <p:spPr>
          <a:xfrm>
            <a:off x="207744" y="1220990"/>
            <a:ext cx="880766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457200" lvl="1" indent="0">
              <a:spcBef>
                <a:spcPts val="300"/>
              </a:spcBef>
              <a:buSzPct val="100000"/>
              <a:defRPr sz="16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59" y="1761531"/>
            <a:ext cx="5382857" cy="3611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4504" y="2850102"/>
            <a:ext cx="3251429" cy="1434286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>
            <a:off x="5643651" y="3605034"/>
            <a:ext cx="385086" cy="0"/>
          </a:xfrm>
          <a:prstGeom prst="straightConnector1">
            <a:avLst/>
          </a:prstGeom>
          <a:noFill/>
          <a:ln w="34925" cap="flat">
            <a:solidFill>
              <a:srgbClr val="FF000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7256581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sldNum" sz="quarter" idx="2"/>
          </p:nvPr>
        </p:nvSpPr>
        <p:spPr>
          <a:xfrm>
            <a:off x="8342561" y="6627168"/>
            <a:ext cx="231278" cy="21470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 dirty="0"/>
          </a:p>
        </p:txBody>
      </p:sp>
      <p:sp>
        <p:nvSpPr>
          <p:cNvPr id="254" name="Shape 254"/>
          <p:cNvSpPr/>
          <p:nvPr/>
        </p:nvSpPr>
        <p:spPr>
          <a:xfrm>
            <a:off x="290512" y="330373"/>
            <a:ext cx="662940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Account Entry Screen</a:t>
            </a:r>
            <a:endParaRPr lang="en-US" dirty="0"/>
          </a:p>
        </p:txBody>
      </p:sp>
      <p:sp>
        <p:nvSpPr>
          <p:cNvPr id="256" name="Shape 256"/>
          <p:cNvSpPr/>
          <p:nvPr/>
        </p:nvSpPr>
        <p:spPr>
          <a:xfrm>
            <a:off x="207744" y="1220990"/>
            <a:ext cx="880766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457200" lvl="1" indent="0">
              <a:spcBef>
                <a:spcPts val="300"/>
              </a:spcBef>
              <a:buSzPct val="100000"/>
              <a:defRPr sz="16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016" y="1590173"/>
            <a:ext cx="7093334" cy="4723810"/>
          </a:xfrm>
          <a:prstGeom prst="rect">
            <a:avLst/>
          </a:prstGeom>
        </p:spPr>
      </p:pic>
      <p:sp>
        <p:nvSpPr>
          <p:cNvPr id="10" name="Shape 256"/>
          <p:cNvSpPr/>
          <p:nvPr/>
        </p:nvSpPr>
        <p:spPr>
          <a:xfrm>
            <a:off x="207744" y="831692"/>
            <a:ext cx="8807669" cy="623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742950" lvl="1" indent="-285750"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 </a:t>
            </a:r>
            <a:r>
              <a:rPr lang="en-US" dirty="0" smtClean="0"/>
              <a:t>  </a:t>
            </a:r>
            <a:endParaRPr dirty="0"/>
          </a:p>
          <a:p>
            <a:pPr marL="742950" lvl="1" indent="-285750"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 </a:t>
            </a:r>
            <a:r>
              <a:rPr lang="en-US" dirty="0" smtClean="0"/>
              <a:t>   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82553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sldNum" sz="quarter" idx="2"/>
          </p:nvPr>
        </p:nvSpPr>
        <p:spPr>
          <a:xfrm>
            <a:off x="8342561" y="6627168"/>
            <a:ext cx="231278" cy="21470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 dirty="0"/>
          </a:p>
        </p:txBody>
      </p:sp>
      <p:sp>
        <p:nvSpPr>
          <p:cNvPr id="254" name="Shape 254"/>
          <p:cNvSpPr/>
          <p:nvPr/>
        </p:nvSpPr>
        <p:spPr>
          <a:xfrm>
            <a:off x="290512" y="330373"/>
            <a:ext cx="662940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Account Entry Screen</a:t>
            </a:r>
            <a:endParaRPr lang="en-US" dirty="0"/>
          </a:p>
        </p:txBody>
      </p:sp>
      <p:sp>
        <p:nvSpPr>
          <p:cNvPr id="256" name="Shape 256"/>
          <p:cNvSpPr/>
          <p:nvPr/>
        </p:nvSpPr>
        <p:spPr>
          <a:xfrm>
            <a:off x="207744" y="1220990"/>
            <a:ext cx="880766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457200" lvl="1" indent="0">
              <a:spcBef>
                <a:spcPts val="300"/>
              </a:spcBef>
              <a:buSzPct val="100000"/>
              <a:defRPr sz="16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10" name="Shape 256"/>
          <p:cNvSpPr/>
          <p:nvPr/>
        </p:nvSpPr>
        <p:spPr>
          <a:xfrm>
            <a:off x="207744" y="831692"/>
            <a:ext cx="8807669" cy="623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742950" lvl="1" indent="-285750"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/>
              <a:t> Enter information and press Enter to move to next screen</a:t>
            </a:r>
            <a:r>
              <a:rPr dirty="0" smtClean="0"/>
              <a:t>  </a:t>
            </a:r>
            <a:r>
              <a:rPr lang="en-US" dirty="0" smtClean="0"/>
              <a:t>  </a:t>
            </a:r>
            <a:endParaRPr dirty="0"/>
          </a:p>
          <a:p>
            <a:pPr marL="742950" lvl="1" indent="-285750"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 </a:t>
            </a:r>
            <a:r>
              <a:rPr lang="en-US" dirty="0" smtClean="0"/>
              <a:t>    </a:t>
            </a: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578" y="1789166"/>
            <a:ext cx="6340000" cy="431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9651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sldNum" sz="quarter" idx="2"/>
          </p:nvPr>
        </p:nvSpPr>
        <p:spPr>
          <a:xfrm>
            <a:off x="8342561" y="6627168"/>
            <a:ext cx="231278" cy="21470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 dirty="0"/>
          </a:p>
        </p:txBody>
      </p:sp>
      <p:sp>
        <p:nvSpPr>
          <p:cNvPr id="254" name="Shape 254"/>
          <p:cNvSpPr/>
          <p:nvPr/>
        </p:nvSpPr>
        <p:spPr>
          <a:xfrm>
            <a:off x="290512" y="330373"/>
            <a:ext cx="662940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Account Entry Screen</a:t>
            </a:r>
            <a:endParaRPr lang="en-US" dirty="0"/>
          </a:p>
        </p:txBody>
      </p:sp>
      <p:sp>
        <p:nvSpPr>
          <p:cNvPr id="256" name="Shape 256"/>
          <p:cNvSpPr/>
          <p:nvPr/>
        </p:nvSpPr>
        <p:spPr>
          <a:xfrm>
            <a:off x="207744" y="1220990"/>
            <a:ext cx="880766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457200" lvl="1" indent="0">
              <a:spcBef>
                <a:spcPts val="300"/>
              </a:spcBef>
              <a:buSzPct val="100000"/>
              <a:defRPr sz="16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10" name="Shape 256"/>
          <p:cNvSpPr/>
          <p:nvPr/>
        </p:nvSpPr>
        <p:spPr>
          <a:xfrm>
            <a:off x="207744" y="831692"/>
            <a:ext cx="8807669" cy="623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742950" lvl="1" indent="-285750"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/>
              <a:t>Add more information</a:t>
            </a:r>
            <a:endParaRPr dirty="0"/>
          </a:p>
          <a:p>
            <a:pPr marL="742950" lvl="1" indent="-285750"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/>
              <a:t>Press ENTER to move to next screen</a:t>
            </a:r>
            <a:r>
              <a:rPr lang="en-US" dirty="0" smtClean="0"/>
              <a:t> </a:t>
            </a: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455" y="1844238"/>
            <a:ext cx="6493333" cy="4060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12752" y="3539905"/>
            <a:ext cx="5607160" cy="2181885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54690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899" y="1703129"/>
            <a:ext cx="6971429" cy="4731429"/>
          </a:xfrm>
          <a:prstGeom prst="rect">
            <a:avLst/>
          </a:prstGeom>
        </p:spPr>
      </p:pic>
      <p:sp>
        <p:nvSpPr>
          <p:cNvPr id="253" name="Shape 253"/>
          <p:cNvSpPr>
            <a:spLocks noGrp="1"/>
          </p:cNvSpPr>
          <p:nvPr>
            <p:ph type="sldNum" sz="quarter" idx="2"/>
          </p:nvPr>
        </p:nvSpPr>
        <p:spPr>
          <a:xfrm>
            <a:off x="8342561" y="6627168"/>
            <a:ext cx="231278" cy="21470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 dirty="0"/>
          </a:p>
        </p:txBody>
      </p:sp>
      <p:sp>
        <p:nvSpPr>
          <p:cNvPr id="254" name="Shape 254"/>
          <p:cNvSpPr/>
          <p:nvPr/>
        </p:nvSpPr>
        <p:spPr>
          <a:xfrm>
            <a:off x="290512" y="330373"/>
            <a:ext cx="662940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Account Entry Screen</a:t>
            </a:r>
            <a:endParaRPr lang="en-US" dirty="0"/>
          </a:p>
        </p:txBody>
      </p:sp>
      <p:sp>
        <p:nvSpPr>
          <p:cNvPr id="256" name="Shape 256"/>
          <p:cNvSpPr/>
          <p:nvPr/>
        </p:nvSpPr>
        <p:spPr>
          <a:xfrm>
            <a:off x="207744" y="1220990"/>
            <a:ext cx="880766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457200" lvl="1" indent="0">
              <a:spcBef>
                <a:spcPts val="300"/>
              </a:spcBef>
              <a:buSzPct val="100000"/>
              <a:defRPr sz="16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10" name="Shape 256"/>
          <p:cNvSpPr/>
          <p:nvPr/>
        </p:nvSpPr>
        <p:spPr>
          <a:xfrm>
            <a:off x="207744" y="831692"/>
            <a:ext cx="880766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742950" lvl="1" indent="-285750"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/>
              <a:t>Add primary balance and press ENTER to save</a:t>
            </a:r>
            <a:endParaRPr dirty="0"/>
          </a:p>
        </p:txBody>
      </p:sp>
      <p:sp>
        <p:nvSpPr>
          <p:cNvPr id="4" name="Rectangle 3"/>
          <p:cNvSpPr/>
          <p:nvPr/>
        </p:nvSpPr>
        <p:spPr>
          <a:xfrm>
            <a:off x="6150367" y="2407569"/>
            <a:ext cx="911335" cy="208882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57737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sldNum" sz="quarter" idx="2"/>
          </p:nvPr>
        </p:nvSpPr>
        <p:spPr>
          <a:xfrm>
            <a:off x="8342561" y="6627168"/>
            <a:ext cx="231278" cy="21470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 dirty="0"/>
          </a:p>
        </p:txBody>
      </p:sp>
      <p:sp>
        <p:nvSpPr>
          <p:cNvPr id="254" name="Shape 254"/>
          <p:cNvSpPr/>
          <p:nvPr/>
        </p:nvSpPr>
        <p:spPr>
          <a:xfrm>
            <a:off x="290512" y="330373"/>
            <a:ext cx="6629400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Account Entry Screen</a:t>
            </a:r>
            <a:endParaRPr lang="en-US" dirty="0"/>
          </a:p>
        </p:txBody>
      </p:sp>
      <p:sp>
        <p:nvSpPr>
          <p:cNvPr id="256" name="Shape 256"/>
          <p:cNvSpPr/>
          <p:nvPr/>
        </p:nvSpPr>
        <p:spPr>
          <a:xfrm>
            <a:off x="207744" y="1220990"/>
            <a:ext cx="880766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457200" lvl="1" indent="0">
              <a:spcBef>
                <a:spcPts val="300"/>
              </a:spcBef>
              <a:buSzPct val="100000"/>
              <a:defRPr sz="16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10" name="Shape 256"/>
          <p:cNvSpPr/>
          <p:nvPr/>
        </p:nvSpPr>
        <p:spPr>
          <a:xfrm>
            <a:off x="207744" y="831692"/>
            <a:ext cx="8807669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742950" lvl="1" indent="-285750">
              <a:spcBef>
                <a:spcPts val="300"/>
              </a:spcBef>
              <a:buSzPct val="100000"/>
              <a:buFont typeface="Wingdings" panose="05000000000000000000" pitchFamily="2" charset="2"/>
              <a:buChar char="q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lang="en-US" b="1" dirty="0" smtClean="0"/>
              <a:t>Press F12 – Update</a:t>
            </a:r>
            <a:endParaRPr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882" y="1874629"/>
            <a:ext cx="6950000" cy="457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5320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Doc_with_Logo">
  <a:themeElements>
    <a:clrScheme name="VideoDoc_with_Log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VideoDoc_with_Logo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VideoDoc_with_Log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VideoDoc_with_Logo">
  <a:themeElements>
    <a:clrScheme name="VideoDoc_with_Log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VideoDoc_with_Logo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VideoDoc_with_Log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149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VideoDoc_with_Logo</vt:lpstr>
      <vt:lpstr>RMEx Management Training: Loading New Business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RMEx Management Training: Loading New Business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RMEx Management Training: Loading New Business</dc:title>
  <dc:creator>Dawna Barge</dc:creator>
  <cp:lastModifiedBy>Dawna Barge</cp:lastModifiedBy>
  <cp:revision>85</cp:revision>
  <dcterms:modified xsi:type="dcterms:W3CDTF">2018-01-29T19:52:15Z</dcterms:modified>
</cp:coreProperties>
</file>