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403" r:id="rId4"/>
    <p:sldId id="319" r:id="rId5"/>
    <p:sldId id="346" r:id="rId6"/>
    <p:sldId id="405" r:id="rId7"/>
    <p:sldId id="423" r:id="rId8"/>
    <p:sldId id="434" r:id="rId9"/>
    <p:sldId id="422" r:id="rId10"/>
    <p:sldId id="404" r:id="rId11"/>
    <p:sldId id="435" r:id="rId12"/>
    <p:sldId id="408" r:id="rId13"/>
    <p:sldId id="424" r:id="rId14"/>
    <p:sldId id="427" r:id="rId15"/>
    <p:sldId id="426" r:id="rId16"/>
    <p:sldId id="428" r:id="rId17"/>
    <p:sldId id="432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269" r:id="rId27"/>
    <p:sldId id="402" r:id="rId28"/>
    <p:sldId id="401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D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0" autoAdjust="0"/>
    <p:restoredTop sz="96271"/>
  </p:normalViewPr>
  <p:slideViewPr>
    <p:cSldViewPr>
      <p:cViewPr varScale="1">
        <p:scale>
          <a:sx n="67" d="100"/>
          <a:sy n="67" d="100"/>
        </p:scale>
        <p:origin x="17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2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397BB-AE94-4BD7-AA7C-08AC50E139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D628F-4C41-4CA2-ABB1-C2B21288E580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Description Codes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45F87-C3E5-4AD5-9DE5-04D86593E02C}" type="parTrans" cxnId="{50AF6579-9B1D-4E9A-9D4B-F727012BE532}">
      <dgm:prSet/>
      <dgm:spPr/>
      <dgm:t>
        <a:bodyPr/>
        <a:lstStyle/>
        <a:p>
          <a:endParaRPr lang="en-US"/>
        </a:p>
      </dgm:t>
    </dgm:pt>
    <dgm:pt modelId="{2FFCC4DA-1548-4E16-AA3D-1A0B393B0811}" type="sibTrans" cxnId="{50AF6579-9B1D-4E9A-9D4B-F727012BE532}">
      <dgm:prSet/>
      <dgm:spPr/>
      <dgm:t>
        <a:bodyPr/>
        <a:lstStyle/>
        <a:p>
          <a:endParaRPr lang="en-US"/>
        </a:p>
      </dgm:t>
    </dgm:pt>
    <dgm:pt modelId="{27B78919-7B6C-4F93-841D-C737FFB3492A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User-defined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93EC8-041D-4B9C-AFF5-F9BA16E41AAE}" type="parTrans" cxnId="{B62DE440-477B-4E33-A744-161CF076890A}">
      <dgm:prSet/>
      <dgm:spPr/>
      <dgm:t>
        <a:bodyPr/>
        <a:lstStyle/>
        <a:p>
          <a:endParaRPr lang="en-US"/>
        </a:p>
      </dgm:t>
    </dgm:pt>
    <dgm:pt modelId="{97DF650C-1F9D-4932-8CEE-92D03F438351}" type="sibTrans" cxnId="{B62DE440-477B-4E33-A744-161CF076890A}">
      <dgm:prSet/>
      <dgm:spPr/>
      <dgm:t>
        <a:bodyPr/>
        <a:lstStyle/>
        <a:p>
          <a:endParaRPr lang="en-US"/>
        </a:p>
      </dgm:t>
    </dgm:pt>
    <dgm:pt modelId="{17F559A0-43AA-4908-AD95-4EB471052D1D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Shows collectors that certain event has happened on an account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F890-8B79-4618-A04D-0B86E9A98186}" type="parTrans" cxnId="{EFB0BDBF-A16C-4DDF-9740-067BA1220D87}">
      <dgm:prSet/>
      <dgm:spPr/>
      <dgm:t>
        <a:bodyPr/>
        <a:lstStyle/>
        <a:p>
          <a:endParaRPr lang="en-US"/>
        </a:p>
      </dgm:t>
    </dgm:pt>
    <dgm:pt modelId="{7DADFD60-0DCF-4D83-A702-13C07542CCD0}" type="sibTrans" cxnId="{EFB0BDBF-A16C-4DDF-9740-067BA1220D87}">
      <dgm:prSet/>
      <dgm:spPr/>
      <dgm:t>
        <a:bodyPr/>
        <a:lstStyle/>
        <a:p>
          <a:endParaRPr lang="en-US"/>
        </a:p>
      </dgm:t>
    </dgm:pt>
    <dgm:pt modelId="{C08B8BD8-D9C0-4E99-BC16-D8507C7A5339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Store special account info/characteristic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6CB82-8CCB-461B-B2F1-97F184482DAE}" type="parTrans" cxnId="{C7A2B508-1004-4378-B9CF-37D2785F3FFF}">
      <dgm:prSet/>
      <dgm:spPr/>
      <dgm:t>
        <a:bodyPr/>
        <a:lstStyle/>
        <a:p>
          <a:endParaRPr lang="en-US"/>
        </a:p>
      </dgm:t>
    </dgm:pt>
    <dgm:pt modelId="{D1A09874-404F-495C-A67C-8A0F0DD56B08}" type="sibTrans" cxnId="{C7A2B508-1004-4378-B9CF-37D2785F3FFF}">
      <dgm:prSet/>
      <dgm:spPr/>
      <dgm:t>
        <a:bodyPr/>
        <a:lstStyle/>
        <a:p>
          <a:endParaRPr lang="en-US"/>
        </a:p>
      </dgm:t>
    </dgm:pt>
    <dgm:pt modelId="{E1E5C208-48D6-46DE-98C2-2AB7A1693A26}" type="pres">
      <dgm:prSet presAssocID="{D89397BB-AE94-4BD7-AA7C-08AC50E139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6FC83-2730-4C03-BC18-218B6F2B6890}" type="pres">
      <dgm:prSet presAssocID="{6F0D628F-4C41-4CA2-ABB1-C2B21288E580}" presName="centerShape" presStyleLbl="node0" presStyleIdx="0" presStyleCnt="1"/>
      <dgm:spPr/>
      <dgm:t>
        <a:bodyPr/>
        <a:lstStyle/>
        <a:p>
          <a:endParaRPr lang="en-US"/>
        </a:p>
      </dgm:t>
    </dgm:pt>
    <dgm:pt modelId="{48340E9C-F813-4374-9431-917C695A84CF}" type="pres">
      <dgm:prSet presAssocID="{09493EC8-041D-4B9C-AFF5-F9BA16E41AA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AC9959F-DC35-4012-83A5-4DB406949760}" type="pres">
      <dgm:prSet presAssocID="{27B78919-7B6C-4F93-841D-C737FFB349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73D3-D629-4592-B53F-B969CF0962C0}" type="pres">
      <dgm:prSet presAssocID="{070EF890-8B79-4618-A04D-0B86E9A9818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51B008D6-8E6B-4D99-ADF6-D52DA6A507C4}" type="pres">
      <dgm:prSet presAssocID="{17F559A0-43AA-4908-AD95-4EB471052D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3B69-3919-463F-AC38-FDBBB46154D3}" type="pres">
      <dgm:prSet presAssocID="{A466CB82-8CCB-461B-B2F1-97F184482DA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D538C71-6B88-44A5-BDBD-5C8557E8F64F}" type="pres">
      <dgm:prSet presAssocID="{C08B8BD8-D9C0-4E99-BC16-D8507C7A53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61C6C-BC18-4A35-8F9E-7A9FC13CF862}" type="presOf" srcId="{6F0D628F-4C41-4CA2-ABB1-C2B21288E580}" destId="{52D6FC83-2730-4C03-BC18-218B6F2B6890}" srcOrd="0" destOrd="0" presId="urn:microsoft.com/office/officeart/2005/8/layout/radial4"/>
    <dgm:cxn modelId="{60B5B642-CBB5-4F8C-BE53-B15737DE5EE0}" type="presOf" srcId="{A466CB82-8CCB-461B-B2F1-97F184482DAE}" destId="{A0D53B69-3919-463F-AC38-FDBBB46154D3}" srcOrd="0" destOrd="0" presId="urn:microsoft.com/office/officeart/2005/8/layout/radial4"/>
    <dgm:cxn modelId="{B62DE440-477B-4E33-A744-161CF076890A}" srcId="{6F0D628F-4C41-4CA2-ABB1-C2B21288E580}" destId="{27B78919-7B6C-4F93-841D-C737FFB3492A}" srcOrd="0" destOrd="0" parTransId="{09493EC8-041D-4B9C-AFF5-F9BA16E41AAE}" sibTransId="{97DF650C-1F9D-4932-8CEE-92D03F438351}"/>
    <dgm:cxn modelId="{D6DC7BD1-7AD0-408E-A369-E625E810FCE8}" type="presOf" srcId="{17F559A0-43AA-4908-AD95-4EB471052D1D}" destId="{51B008D6-8E6B-4D99-ADF6-D52DA6A507C4}" srcOrd="0" destOrd="0" presId="urn:microsoft.com/office/officeart/2005/8/layout/radial4"/>
    <dgm:cxn modelId="{A3B770C2-5031-42AE-93C3-131A3B784716}" type="presOf" srcId="{09493EC8-041D-4B9C-AFF5-F9BA16E41AAE}" destId="{48340E9C-F813-4374-9431-917C695A84CF}" srcOrd="0" destOrd="0" presId="urn:microsoft.com/office/officeart/2005/8/layout/radial4"/>
    <dgm:cxn modelId="{EFB0BDBF-A16C-4DDF-9740-067BA1220D87}" srcId="{6F0D628F-4C41-4CA2-ABB1-C2B21288E580}" destId="{17F559A0-43AA-4908-AD95-4EB471052D1D}" srcOrd="1" destOrd="0" parTransId="{070EF890-8B79-4618-A04D-0B86E9A98186}" sibTransId="{7DADFD60-0DCF-4D83-A702-13C07542CCD0}"/>
    <dgm:cxn modelId="{241DC706-8973-4E8C-8DE8-B53585CEECB9}" type="presOf" srcId="{070EF890-8B79-4618-A04D-0B86E9A98186}" destId="{427E73D3-D629-4592-B53F-B969CF0962C0}" srcOrd="0" destOrd="0" presId="urn:microsoft.com/office/officeart/2005/8/layout/radial4"/>
    <dgm:cxn modelId="{A6F08D6A-29D8-435E-AD65-49820136EE8A}" type="presOf" srcId="{C08B8BD8-D9C0-4E99-BC16-D8507C7A5339}" destId="{4D538C71-6B88-44A5-BDBD-5C8557E8F64F}" srcOrd="0" destOrd="0" presId="urn:microsoft.com/office/officeart/2005/8/layout/radial4"/>
    <dgm:cxn modelId="{50AF6579-9B1D-4E9A-9D4B-F727012BE532}" srcId="{D89397BB-AE94-4BD7-AA7C-08AC50E139F6}" destId="{6F0D628F-4C41-4CA2-ABB1-C2B21288E580}" srcOrd="0" destOrd="0" parTransId="{64445F87-C3E5-4AD5-9DE5-04D86593E02C}" sibTransId="{2FFCC4DA-1548-4E16-AA3D-1A0B393B0811}"/>
    <dgm:cxn modelId="{B3A97C5D-768D-4532-8EBB-B1573DA3DF45}" type="presOf" srcId="{D89397BB-AE94-4BD7-AA7C-08AC50E139F6}" destId="{E1E5C208-48D6-46DE-98C2-2AB7A1693A26}" srcOrd="0" destOrd="0" presId="urn:microsoft.com/office/officeart/2005/8/layout/radial4"/>
    <dgm:cxn modelId="{BC123E65-0F1D-4949-8102-65637C9BB409}" type="presOf" srcId="{27B78919-7B6C-4F93-841D-C737FFB3492A}" destId="{2AC9959F-DC35-4012-83A5-4DB406949760}" srcOrd="0" destOrd="0" presId="urn:microsoft.com/office/officeart/2005/8/layout/radial4"/>
    <dgm:cxn modelId="{C7A2B508-1004-4378-B9CF-37D2785F3FFF}" srcId="{6F0D628F-4C41-4CA2-ABB1-C2B21288E580}" destId="{C08B8BD8-D9C0-4E99-BC16-D8507C7A5339}" srcOrd="2" destOrd="0" parTransId="{A466CB82-8CCB-461B-B2F1-97F184482DAE}" sibTransId="{D1A09874-404F-495C-A67C-8A0F0DD56B08}"/>
    <dgm:cxn modelId="{443EAD9C-B7DB-4C3C-9CD7-BFE1994D223F}" type="presParOf" srcId="{E1E5C208-48D6-46DE-98C2-2AB7A1693A26}" destId="{52D6FC83-2730-4C03-BC18-218B6F2B6890}" srcOrd="0" destOrd="0" presId="urn:microsoft.com/office/officeart/2005/8/layout/radial4"/>
    <dgm:cxn modelId="{699A5B0C-42B9-4B9D-B534-D069B9DBDFB0}" type="presParOf" srcId="{E1E5C208-48D6-46DE-98C2-2AB7A1693A26}" destId="{48340E9C-F813-4374-9431-917C695A84CF}" srcOrd="1" destOrd="0" presId="urn:microsoft.com/office/officeart/2005/8/layout/radial4"/>
    <dgm:cxn modelId="{B11CA14D-2143-4954-9CF8-D123BAB2A3D0}" type="presParOf" srcId="{E1E5C208-48D6-46DE-98C2-2AB7A1693A26}" destId="{2AC9959F-DC35-4012-83A5-4DB406949760}" srcOrd="2" destOrd="0" presId="urn:microsoft.com/office/officeart/2005/8/layout/radial4"/>
    <dgm:cxn modelId="{DA5AC5C5-3C2D-4818-9044-3B0C506574B7}" type="presParOf" srcId="{E1E5C208-48D6-46DE-98C2-2AB7A1693A26}" destId="{427E73D3-D629-4592-B53F-B969CF0962C0}" srcOrd="3" destOrd="0" presId="urn:microsoft.com/office/officeart/2005/8/layout/radial4"/>
    <dgm:cxn modelId="{15B943DE-1941-43D6-BA48-60F118EF3C53}" type="presParOf" srcId="{E1E5C208-48D6-46DE-98C2-2AB7A1693A26}" destId="{51B008D6-8E6B-4D99-ADF6-D52DA6A507C4}" srcOrd="4" destOrd="0" presId="urn:microsoft.com/office/officeart/2005/8/layout/radial4"/>
    <dgm:cxn modelId="{61A0A95E-103A-4BC1-90EF-0A98C7FB7F6B}" type="presParOf" srcId="{E1E5C208-48D6-46DE-98C2-2AB7A1693A26}" destId="{A0D53B69-3919-463F-AC38-FDBBB46154D3}" srcOrd="5" destOrd="0" presId="urn:microsoft.com/office/officeart/2005/8/layout/radial4"/>
    <dgm:cxn modelId="{7A7104B1-05D1-49E2-86B9-929F4E163805}" type="presParOf" srcId="{E1E5C208-48D6-46DE-98C2-2AB7A1693A26}" destId="{4D538C71-6B88-44A5-BDBD-5C8557E8F64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8162D-F59E-429B-AD47-DA6409ADE55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FACDA-F5DF-4B3E-84B2-5F6BAE27020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Bankruptcy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53C76-582A-4F09-A854-E7FE729F9AA7}" type="parTrans" cxnId="{3DC848F7-CDC0-488D-A587-E968B2C22CB0}">
      <dgm:prSet/>
      <dgm:spPr/>
      <dgm:t>
        <a:bodyPr/>
        <a:lstStyle/>
        <a:p>
          <a:endParaRPr lang="en-US"/>
        </a:p>
      </dgm:t>
    </dgm:pt>
    <dgm:pt modelId="{F0236381-5B9F-4632-8C02-C6E8CAF1374B}" type="sibTrans" cxnId="{3DC848F7-CDC0-488D-A587-E968B2C22CB0}">
      <dgm:prSet/>
      <dgm:spPr/>
      <dgm:t>
        <a:bodyPr/>
        <a:lstStyle/>
        <a:p>
          <a:endParaRPr lang="en-US"/>
        </a:p>
      </dgm:t>
    </dgm:pt>
    <dgm:pt modelId="{19BF82E5-BF57-428C-B697-10AC105494B3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Legal Dispute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675C0-D74C-43C0-8E2F-A68C6467A6C2}" type="parTrans" cxnId="{16F2892A-AE7E-47E1-A838-853EDC0E5276}">
      <dgm:prSet/>
      <dgm:spPr/>
      <dgm:t>
        <a:bodyPr/>
        <a:lstStyle/>
        <a:p>
          <a:endParaRPr lang="en-US"/>
        </a:p>
      </dgm:t>
    </dgm:pt>
    <dgm:pt modelId="{9EAE5BF8-7AD7-4009-A612-49D4D8EB0082}" type="sibTrans" cxnId="{16F2892A-AE7E-47E1-A838-853EDC0E5276}">
      <dgm:prSet/>
      <dgm:spPr/>
      <dgm:t>
        <a:bodyPr/>
        <a:lstStyle/>
        <a:p>
          <a:endParaRPr lang="en-US"/>
        </a:p>
      </dgm:t>
    </dgm:pt>
    <dgm:pt modelId="{DB48C15A-B4EC-46A5-AE79-21FF8501091A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Dispute Resolved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A06DD-4E64-4EAC-A629-8256B5EF4037}" type="parTrans" cxnId="{D7784F9A-D82E-4642-99E7-B2265D3078C3}">
      <dgm:prSet/>
      <dgm:spPr/>
      <dgm:t>
        <a:bodyPr/>
        <a:lstStyle/>
        <a:p>
          <a:endParaRPr lang="en-US"/>
        </a:p>
      </dgm:t>
    </dgm:pt>
    <dgm:pt modelId="{C3333B13-E7F3-432E-961D-C7F1A5975B29}" type="sibTrans" cxnId="{D7784F9A-D82E-4642-99E7-B2265D3078C3}">
      <dgm:prSet/>
      <dgm:spPr/>
      <dgm:t>
        <a:bodyPr/>
        <a:lstStyle/>
        <a:p>
          <a:endParaRPr lang="en-US"/>
        </a:p>
      </dgm:t>
    </dgm:pt>
    <dgm:pt modelId="{71C997C7-1836-46CD-A5F3-FD9F82AB97C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No Credit Reporting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8A31B-42A7-426D-987A-3F1FC0D4DCEB}" type="parTrans" cxnId="{27BF9E22-B6E9-4520-9BEF-A71773CA5856}">
      <dgm:prSet/>
      <dgm:spPr/>
      <dgm:t>
        <a:bodyPr/>
        <a:lstStyle/>
        <a:p>
          <a:endParaRPr lang="en-US"/>
        </a:p>
      </dgm:t>
    </dgm:pt>
    <dgm:pt modelId="{D0F0C2A8-0F7C-42F9-B7D1-F9F188AE2B9C}" type="sibTrans" cxnId="{27BF9E22-B6E9-4520-9BEF-A71773CA5856}">
      <dgm:prSet/>
      <dgm:spPr/>
      <dgm:t>
        <a:bodyPr/>
        <a:lstStyle/>
        <a:p>
          <a:endParaRPr lang="en-US"/>
        </a:p>
      </dgm:t>
    </dgm:pt>
    <dgm:pt modelId="{B3417FF1-1269-4FB7-BB91-ECD61D87779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Billed Insurance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D2F09-1A77-473B-A589-232BC6751B3B}" type="parTrans" cxnId="{BD1FF2BA-7D30-4A52-92DE-EA15AFCA26A4}">
      <dgm:prSet/>
      <dgm:spPr/>
      <dgm:t>
        <a:bodyPr/>
        <a:lstStyle/>
        <a:p>
          <a:endParaRPr lang="en-US"/>
        </a:p>
      </dgm:t>
    </dgm:pt>
    <dgm:pt modelId="{71D27AF3-91E5-4822-83E6-851D81460222}" type="sibTrans" cxnId="{BD1FF2BA-7D30-4A52-92DE-EA15AFCA26A4}">
      <dgm:prSet/>
      <dgm:spPr/>
      <dgm:t>
        <a:bodyPr/>
        <a:lstStyle/>
        <a:p>
          <a:endParaRPr lang="en-US"/>
        </a:p>
      </dgm:t>
    </dgm:pt>
    <dgm:pt modelId="{D1826B47-ECF8-48DB-A7C5-241C7912A65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Returned To Client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B8D64-796F-43DF-8CA6-0F022744B2D2}" type="parTrans" cxnId="{15D9915D-BC1C-4A2A-B5D0-69E865A9BBA6}">
      <dgm:prSet/>
      <dgm:spPr/>
      <dgm:t>
        <a:bodyPr/>
        <a:lstStyle/>
        <a:p>
          <a:endParaRPr lang="en-US"/>
        </a:p>
      </dgm:t>
    </dgm:pt>
    <dgm:pt modelId="{F53CB4E7-F05F-4869-A986-FE69F330E28D}" type="sibTrans" cxnId="{15D9915D-BC1C-4A2A-B5D0-69E865A9BBA6}">
      <dgm:prSet/>
      <dgm:spPr/>
      <dgm:t>
        <a:bodyPr/>
        <a:lstStyle/>
        <a:p>
          <a:endParaRPr lang="en-US"/>
        </a:p>
      </dgm:t>
    </dgm:pt>
    <dgm:pt modelId="{E52D4B42-E7D1-4EC4-B964-ED90E344D5B7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Sent Final Demand Letter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09E66-D3BA-42C7-972B-52EBD0C5C62D}" type="parTrans" cxnId="{92C22CDF-14A4-4DF9-8A2A-A37C8AA16B9F}">
      <dgm:prSet/>
      <dgm:spPr/>
      <dgm:t>
        <a:bodyPr/>
        <a:lstStyle/>
        <a:p>
          <a:endParaRPr lang="en-US"/>
        </a:p>
      </dgm:t>
    </dgm:pt>
    <dgm:pt modelId="{F55081F9-309E-4C53-B07C-22708C429606}" type="sibTrans" cxnId="{92C22CDF-14A4-4DF9-8A2A-A37C8AA16B9F}">
      <dgm:prSet/>
      <dgm:spPr/>
      <dgm:t>
        <a:bodyPr/>
        <a:lstStyle/>
        <a:p>
          <a:endParaRPr lang="en-US"/>
        </a:p>
      </dgm:t>
    </dgm:pt>
    <dgm:pt modelId="{112EDF14-0740-4B45-BA10-675857262503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Garnishment Filed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1365-6633-4038-B709-1ADD41C824EE}" type="sibTrans" cxnId="{9C00DCF5-9B20-4374-9998-1F037DDCF072}">
      <dgm:prSet/>
      <dgm:spPr/>
      <dgm:t>
        <a:bodyPr/>
        <a:lstStyle/>
        <a:p>
          <a:endParaRPr lang="en-US"/>
        </a:p>
      </dgm:t>
    </dgm:pt>
    <dgm:pt modelId="{E55DB8B5-33DD-4723-9536-FB979B013C23}" type="parTrans" cxnId="{9C00DCF5-9B20-4374-9998-1F037DDCF072}">
      <dgm:prSet/>
      <dgm:spPr/>
      <dgm:t>
        <a:bodyPr/>
        <a:lstStyle/>
        <a:p>
          <a:endParaRPr lang="en-US"/>
        </a:p>
      </dgm:t>
    </dgm:pt>
    <dgm:pt modelId="{F5A0956C-2EA2-48A9-B506-CA6F849379A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Do Not Send to Dialer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E0C7E-4B73-41A3-A9A8-1C7331F61406}" type="parTrans" cxnId="{FD629E34-FD96-4707-8DE5-2A574C888346}">
      <dgm:prSet/>
      <dgm:spPr/>
      <dgm:t>
        <a:bodyPr/>
        <a:lstStyle/>
        <a:p>
          <a:endParaRPr lang="en-US"/>
        </a:p>
      </dgm:t>
    </dgm:pt>
    <dgm:pt modelId="{6733290A-F699-4557-AE1E-5B403DE028F4}" type="sibTrans" cxnId="{FD629E34-FD96-4707-8DE5-2A574C888346}">
      <dgm:prSet/>
      <dgm:spPr/>
      <dgm:t>
        <a:bodyPr/>
        <a:lstStyle/>
        <a:p>
          <a:endParaRPr lang="en-US"/>
        </a:p>
      </dgm:t>
    </dgm:pt>
    <dgm:pt modelId="{5D1CE9DD-9D8D-4182-94BF-5F2BC2C6B14E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OK To Speak To Spouse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F8DEA-B86A-46C3-8313-4C37A7FEFD32}" type="sibTrans" cxnId="{AAA6AA03-02B3-406D-98A9-1512D0A79856}">
      <dgm:prSet/>
      <dgm:spPr/>
      <dgm:t>
        <a:bodyPr/>
        <a:lstStyle/>
        <a:p>
          <a:endParaRPr lang="en-US"/>
        </a:p>
      </dgm:t>
    </dgm:pt>
    <dgm:pt modelId="{4613B9E4-964F-4340-B69A-90C70133F9E1}" type="parTrans" cxnId="{AAA6AA03-02B3-406D-98A9-1512D0A79856}">
      <dgm:prSet/>
      <dgm:spPr/>
      <dgm:t>
        <a:bodyPr/>
        <a:lstStyle/>
        <a:p>
          <a:endParaRPr lang="en-US"/>
        </a:p>
      </dgm:t>
    </dgm:pt>
    <dgm:pt modelId="{8D8FA599-C599-455D-AFA9-A69B11CAD6A1}" type="pres">
      <dgm:prSet presAssocID="{0D38162D-F59E-429B-AD47-DA6409ADE5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76099F-5860-4882-AF66-862567628A8B}" type="pres">
      <dgm:prSet presAssocID="{EDCFACDA-F5DF-4B3E-84B2-5F6BAE27020D}" presName="node" presStyleLbl="node1" presStyleIdx="0" presStyleCnt="10" custScaleX="127804" custScaleY="135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EAE72-0720-49EF-97A0-8985C4B64E6E}" type="pres">
      <dgm:prSet presAssocID="{EDCFACDA-F5DF-4B3E-84B2-5F6BAE27020D}" presName="spNode" presStyleCnt="0"/>
      <dgm:spPr/>
    </dgm:pt>
    <dgm:pt modelId="{2770B36A-BDA5-470C-A6D7-C6D170459E9B}" type="pres">
      <dgm:prSet presAssocID="{F0236381-5B9F-4632-8C02-C6E8CAF1374B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986A4E27-3B2C-417E-8A12-935F085E39E3}" type="pres">
      <dgm:prSet presAssocID="{19BF82E5-BF57-428C-B697-10AC105494B3}" presName="node" presStyleLbl="node1" presStyleIdx="1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F4ABE-4741-4F43-8824-631989323B32}" type="pres">
      <dgm:prSet presAssocID="{19BF82E5-BF57-428C-B697-10AC105494B3}" presName="spNode" presStyleCnt="0"/>
      <dgm:spPr/>
    </dgm:pt>
    <dgm:pt modelId="{6DDCD0B7-C633-4554-B442-D7F68A5AAADF}" type="pres">
      <dgm:prSet presAssocID="{9EAE5BF8-7AD7-4009-A612-49D4D8EB008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FBEF8195-9C03-438B-B4C1-6AEA80BF6F2F}" type="pres">
      <dgm:prSet presAssocID="{DB48C15A-B4EC-46A5-AE79-21FF8501091A}" presName="node" presStyleLbl="node1" presStyleIdx="2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33155-BA04-4819-A04D-0A16B3027D8F}" type="pres">
      <dgm:prSet presAssocID="{DB48C15A-B4EC-46A5-AE79-21FF8501091A}" presName="spNode" presStyleCnt="0"/>
      <dgm:spPr/>
    </dgm:pt>
    <dgm:pt modelId="{8F70CBEE-E26C-4255-844A-D51EAE925A8A}" type="pres">
      <dgm:prSet presAssocID="{C3333B13-E7F3-432E-961D-C7F1A5975B29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D99631EE-EDDE-4674-B4F8-A327DF98928E}" type="pres">
      <dgm:prSet presAssocID="{71C997C7-1836-46CD-A5F3-FD9F82AB97CC}" presName="node" presStyleLbl="node1" presStyleIdx="3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E5712-0266-4EEB-8268-4ADE97B9DDE1}" type="pres">
      <dgm:prSet presAssocID="{71C997C7-1836-46CD-A5F3-FD9F82AB97CC}" presName="spNode" presStyleCnt="0"/>
      <dgm:spPr/>
    </dgm:pt>
    <dgm:pt modelId="{4F80F5A3-A138-492D-B1A5-768BE64927CF}" type="pres">
      <dgm:prSet presAssocID="{D0F0C2A8-0F7C-42F9-B7D1-F9F188AE2B9C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D315DD87-14EA-4ABE-B5B1-4A1D87B63B10}" type="pres">
      <dgm:prSet presAssocID="{B3417FF1-1269-4FB7-BB91-ECD61D87779D}" presName="node" presStyleLbl="node1" presStyleIdx="4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29396-57D8-4552-BF97-7AA34489A9D5}" type="pres">
      <dgm:prSet presAssocID="{B3417FF1-1269-4FB7-BB91-ECD61D87779D}" presName="spNode" presStyleCnt="0"/>
      <dgm:spPr/>
    </dgm:pt>
    <dgm:pt modelId="{4EE857FB-AEE1-4C0C-8E53-ED03739D6925}" type="pres">
      <dgm:prSet presAssocID="{71D27AF3-91E5-4822-83E6-851D81460222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7A8DACB1-54F6-4D88-91DE-64D9B3B9EE69}" type="pres">
      <dgm:prSet presAssocID="{E52D4B42-E7D1-4EC4-B964-ED90E344D5B7}" presName="node" presStyleLbl="node1" presStyleIdx="5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EC0FA-49E7-420A-94D0-A96ED833E4C3}" type="pres">
      <dgm:prSet presAssocID="{E52D4B42-E7D1-4EC4-B964-ED90E344D5B7}" presName="spNode" presStyleCnt="0"/>
      <dgm:spPr/>
    </dgm:pt>
    <dgm:pt modelId="{5F6A58BF-5378-4151-A537-137DAD38FA16}" type="pres">
      <dgm:prSet presAssocID="{F55081F9-309E-4C53-B07C-22708C429606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96A9A722-84CB-46A5-8490-2A52BE74C435}" type="pres">
      <dgm:prSet presAssocID="{112EDF14-0740-4B45-BA10-675857262503}" presName="node" presStyleLbl="node1" presStyleIdx="6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B7FE2-C77A-438D-98AE-D592C8206E3F}" type="pres">
      <dgm:prSet presAssocID="{112EDF14-0740-4B45-BA10-675857262503}" presName="spNode" presStyleCnt="0"/>
      <dgm:spPr/>
    </dgm:pt>
    <dgm:pt modelId="{CF42DC95-5432-488D-B778-BE7F583B3C07}" type="pres">
      <dgm:prSet presAssocID="{F9221365-6633-4038-B709-1ADD41C824EE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141670DE-F288-4D5C-8BD6-40289B5C2AD9}" type="pres">
      <dgm:prSet presAssocID="{D1826B47-ECF8-48DB-A7C5-241C7912A650}" presName="node" presStyleLbl="node1" presStyleIdx="7" presStyleCnt="10" custScaleX="127918" custScaleY="13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CD1DC-F095-41BA-B1C0-7E8D559BDD95}" type="pres">
      <dgm:prSet presAssocID="{D1826B47-ECF8-48DB-A7C5-241C7912A650}" presName="spNode" presStyleCnt="0"/>
      <dgm:spPr/>
    </dgm:pt>
    <dgm:pt modelId="{DDA18CB9-C2D0-4959-A836-C6AEEC914F6F}" type="pres">
      <dgm:prSet presAssocID="{F53CB4E7-F05F-4869-A986-FE69F330E28D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2A2DFC82-26FC-45B0-A0E7-DADCEFDA7CD9}" type="pres">
      <dgm:prSet presAssocID="{F5A0956C-2EA2-48A9-B506-CA6F849379A0}" presName="node" presStyleLbl="node1" presStyleIdx="8" presStyleCnt="10" custScaleX="127958" custScaleY="136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9B47F-D644-4A21-B7A2-5F395151D010}" type="pres">
      <dgm:prSet presAssocID="{F5A0956C-2EA2-48A9-B506-CA6F849379A0}" presName="spNode" presStyleCnt="0"/>
      <dgm:spPr/>
    </dgm:pt>
    <dgm:pt modelId="{F21D4031-480B-42B7-BD4D-D6800BC8530A}" type="pres">
      <dgm:prSet presAssocID="{6733290A-F699-4557-AE1E-5B403DE028F4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7F0C2732-B1E2-457C-B891-3F1C9099E637}" type="pres">
      <dgm:prSet presAssocID="{5D1CE9DD-9D8D-4182-94BF-5F2BC2C6B14E}" presName="node" presStyleLbl="node1" presStyleIdx="9" presStyleCnt="10" custScaleX="127908" custScaleY="13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5B76A-73C6-4338-9D6D-43BE18FF08C3}" type="pres">
      <dgm:prSet presAssocID="{5D1CE9DD-9D8D-4182-94BF-5F2BC2C6B14E}" presName="spNode" presStyleCnt="0"/>
      <dgm:spPr/>
    </dgm:pt>
    <dgm:pt modelId="{05C75FDA-C169-4A58-A558-572989CEBB5E}" type="pres">
      <dgm:prSet presAssocID="{C1EF8DEA-B86A-46C3-8313-4C37A7FEFD32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39A23496-26E3-48D9-8CA1-81E5F499A2F7}" type="presOf" srcId="{F5A0956C-2EA2-48A9-B506-CA6F849379A0}" destId="{2A2DFC82-26FC-45B0-A0E7-DADCEFDA7CD9}" srcOrd="0" destOrd="0" presId="urn:microsoft.com/office/officeart/2005/8/layout/cycle6"/>
    <dgm:cxn modelId="{3B93F1BE-F816-426D-9CBF-0C6FA7F2FC94}" type="presOf" srcId="{F0236381-5B9F-4632-8C02-C6E8CAF1374B}" destId="{2770B36A-BDA5-470C-A6D7-C6D170459E9B}" srcOrd="0" destOrd="0" presId="urn:microsoft.com/office/officeart/2005/8/layout/cycle6"/>
    <dgm:cxn modelId="{4C33AC2D-F96F-4051-A255-54D658371C44}" type="presOf" srcId="{9EAE5BF8-7AD7-4009-A612-49D4D8EB0082}" destId="{6DDCD0B7-C633-4554-B442-D7F68A5AAADF}" srcOrd="0" destOrd="0" presId="urn:microsoft.com/office/officeart/2005/8/layout/cycle6"/>
    <dgm:cxn modelId="{BA486399-CFB1-4C24-9601-A4B38512CC21}" type="presOf" srcId="{0D38162D-F59E-429B-AD47-DA6409ADE550}" destId="{8D8FA599-C599-455D-AFA9-A69B11CAD6A1}" srcOrd="0" destOrd="0" presId="urn:microsoft.com/office/officeart/2005/8/layout/cycle6"/>
    <dgm:cxn modelId="{27BF9E22-B6E9-4520-9BEF-A71773CA5856}" srcId="{0D38162D-F59E-429B-AD47-DA6409ADE550}" destId="{71C997C7-1836-46CD-A5F3-FD9F82AB97CC}" srcOrd="3" destOrd="0" parTransId="{E048A31B-42A7-426D-987A-3F1FC0D4DCEB}" sibTransId="{D0F0C2A8-0F7C-42F9-B7D1-F9F188AE2B9C}"/>
    <dgm:cxn modelId="{12E6E165-DC16-4DAE-880C-93DD9661CF69}" type="presOf" srcId="{F55081F9-309E-4C53-B07C-22708C429606}" destId="{5F6A58BF-5378-4151-A537-137DAD38FA16}" srcOrd="0" destOrd="0" presId="urn:microsoft.com/office/officeart/2005/8/layout/cycle6"/>
    <dgm:cxn modelId="{9C00DCF5-9B20-4374-9998-1F037DDCF072}" srcId="{0D38162D-F59E-429B-AD47-DA6409ADE550}" destId="{112EDF14-0740-4B45-BA10-675857262503}" srcOrd="6" destOrd="0" parTransId="{E55DB8B5-33DD-4723-9536-FB979B013C23}" sibTransId="{F9221365-6633-4038-B709-1ADD41C824EE}"/>
    <dgm:cxn modelId="{2DD82895-7B3A-46F1-9BA0-8D1644AC4CC2}" type="presOf" srcId="{EDCFACDA-F5DF-4B3E-84B2-5F6BAE27020D}" destId="{A676099F-5860-4882-AF66-862567628A8B}" srcOrd="0" destOrd="0" presId="urn:microsoft.com/office/officeart/2005/8/layout/cycle6"/>
    <dgm:cxn modelId="{FD629E34-FD96-4707-8DE5-2A574C888346}" srcId="{0D38162D-F59E-429B-AD47-DA6409ADE550}" destId="{F5A0956C-2EA2-48A9-B506-CA6F849379A0}" srcOrd="8" destOrd="0" parTransId="{9CEE0C7E-4B73-41A3-A9A8-1C7331F61406}" sibTransId="{6733290A-F699-4557-AE1E-5B403DE028F4}"/>
    <dgm:cxn modelId="{92C22CDF-14A4-4DF9-8A2A-A37C8AA16B9F}" srcId="{0D38162D-F59E-429B-AD47-DA6409ADE550}" destId="{E52D4B42-E7D1-4EC4-B964-ED90E344D5B7}" srcOrd="5" destOrd="0" parTransId="{08E09E66-D3BA-42C7-972B-52EBD0C5C62D}" sibTransId="{F55081F9-309E-4C53-B07C-22708C429606}"/>
    <dgm:cxn modelId="{CCD473D6-9765-4C59-B367-6B8117C48D40}" type="presOf" srcId="{D1826B47-ECF8-48DB-A7C5-241C7912A650}" destId="{141670DE-F288-4D5C-8BD6-40289B5C2AD9}" srcOrd="0" destOrd="0" presId="urn:microsoft.com/office/officeart/2005/8/layout/cycle6"/>
    <dgm:cxn modelId="{0F6D3D6B-ACE1-4F97-B61A-A57C51FC2B78}" type="presOf" srcId="{C1EF8DEA-B86A-46C3-8313-4C37A7FEFD32}" destId="{05C75FDA-C169-4A58-A558-572989CEBB5E}" srcOrd="0" destOrd="0" presId="urn:microsoft.com/office/officeart/2005/8/layout/cycle6"/>
    <dgm:cxn modelId="{D8EE730B-7F14-435A-8E6E-EA3EB05A7E6E}" type="presOf" srcId="{F53CB4E7-F05F-4869-A986-FE69F330E28D}" destId="{DDA18CB9-C2D0-4959-A836-C6AEEC914F6F}" srcOrd="0" destOrd="0" presId="urn:microsoft.com/office/officeart/2005/8/layout/cycle6"/>
    <dgm:cxn modelId="{0A2E2729-DCCA-4753-8D96-BEB355BD0FD7}" type="presOf" srcId="{6733290A-F699-4557-AE1E-5B403DE028F4}" destId="{F21D4031-480B-42B7-BD4D-D6800BC8530A}" srcOrd="0" destOrd="0" presId="urn:microsoft.com/office/officeart/2005/8/layout/cycle6"/>
    <dgm:cxn modelId="{3DC848F7-CDC0-488D-A587-E968B2C22CB0}" srcId="{0D38162D-F59E-429B-AD47-DA6409ADE550}" destId="{EDCFACDA-F5DF-4B3E-84B2-5F6BAE27020D}" srcOrd="0" destOrd="0" parTransId="{14C53C76-582A-4F09-A854-E7FE729F9AA7}" sibTransId="{F0236381-5B9F-4632-8C02-C6E8CAF1374B}"/>
    <dgm:cxn modelId="{2617F0D5-2AA6-4C17-B2EE-03558129A6AB}" type="presOf" srcId="{19BF82E5-BF57-428C-B697-10AC105494B3}" destId="{986A4E27-3B2C-417E-8A12-935F085E39E3}" srcOrd="0" destOrd="0" presId="urn:microsoft.com/office/officeart/2005/8/layout/cycle6"/>
    <dgm:cxn modelId="{1CAADAEF-66C3-43F2-A460-5727C39668E9}" type="presOf" srcId="{71C997C7-1836-46CD-A5F3-FD9F82AB97CC}" destId="{D99631EE-EDDE-4674-B4F8-A327DF98928E}" srcOrd="0" destOrd="0" presId="urn:microsoft.com/office/officeart/2005/8/layout/cycle6"/>
    <dgm:cxn modelId="{15D9915D-BC1C-4A2A-B5D0-69E865A9BBA6}" srcId="{0D38162D-F59E-429B-AD47-DA6409ADE550}" destId="{D1826B47-ECF8-48DB-A7C5-241C7912A650}" srcOrd="7" destOrd="0" parTransId="{ED8B8D64-796F-43DF-8CA6-0F022744B2D2}" sibTransId="{F53CB4E7-F05F-4869-A986-FE69F330E28D}"/>
    <dgm:cxn modelId="{6E5327B2-6977-41B2-87B5-816A0C4D1905}" type="presOf" srcId="{DB48C15A-B4EC-46A5-AE79-21FF8501091A}" destId="{FBEF8195-9C03-438B-B4C1-6AEA80BF6F2F}" srcOrd="0" destOrd="0" presId="urn:microsoft.com/office/officeart/2005/8/layout/cycle6"/>
    <dgm:cxn modelId="{E888F503-6F9E-4C35-A522-38F26B837AD3}" type="presOf" srcId="{B3417FF1-1269-4FB7-BB91-ECD61D87779D}" destId="{D315DD87-14EA-4ABE-B5B1-4A1D87B63B10}" srcOrd="0" destOrd="0" presId="urn:microsoft.com/office/officeart/2005/8/layout/cycle6"/>
    <dgm:cxn modelId="{B3AA13C6-7FED-4F09-A69C-8D5A932FCB49}" type="presOf" srcId="{D0F0C2A8-0F7C-42F9-B7D1-F9F188AE2B9C}" destId="{4F80F5A3-A138-492D-B1A5-768BE64927CF}" srcOrd="0" destOrd="0" presId="urn:microsoft.com/office/officeart/2005/8/layout/cycle6"/>
    <dgm:cxn modelId="{677D779D-79C0-4823-9D82-6D3058A4956F}" type="presOf" srcId="{C3333B13-E7F3-432E-961D-C7F1A5975B29}" destId="{8F70CBEE-E26C-4255-844A-D51EAE925A8A}" srcOrd="0" destOrd="0" presId="urn:microsoft.com/office/officeart/2005/8/layout/cycle6"/>
    <dgm:cxn modelId="{D7784F9A-D82E-4642-99E7-B2265D3078C3}" srcId="{0D38162D-F59E-429B-AD47-DA6409ADE550}" destId="{DB48C15A-B4EC-46A5-AE79-21FF8501091A}" srcOrd="2" destOrd="0" parTransId="{549A06DD-4E64-4EAC-A629-8256B5EF4037}" sibTransId="{C3333B13-E7F3-432E-961D-C7F1A5975B29}"/>
    <dgm:cxn modelId="{19ACD6F4-A37F-4B67-BCCC-423C0EA574D6}" type="presOf" srcId="{E52D4B42-E7D1-4EC4-B964-ED90E344D5B7}" destId="{7A8DACB1-54F6-4D88-91DE-64D9B3B9EE69}" srcOrd="0" destOrd="0" presId="urn:microsoft.com/office/officeart/2005/8/layout/cycle6"/>
    <dgm:cxn modelId="{16F2892A-AE7E-47E1-A838-853EDC0E5276}" srcId="{0D38162D-F59E-429B-AD47-DA6409ADE550}" destId="{19BF82E5-BF57-428C-B697-10AC105494B3}" srcOrd="1" destOrd="0" parTransId="{A0F675C0-D74C-43C0-8E2F-A68C6467A6C2}" sibTransId="{9EAE5BF8-7AD7-4009-A612-49D4D8EB0082}"/>
    <dgm:cxn modelId="{8694608B-A7AC-4ADD-896D-115597592A03}" type="presOf" srcId="{112EDF14-0740-4B45-BA10-675857262503}" destId="{96A9A722-84CB-46A5-8490-2A52BE74C435}" srcOrd="0" destOrd="0" presId="urn:microsoft.com/office/officeart/2005/8/layout/cycle6"/>
    <dgm:cxn modelId="{A3E24635-33E0-493A-B1AD-2C47D04F9B4A}" type="presOf" srcId="{71D27AF3-91E5-4822-83E6-851D81460222}" destId="{4EE857FB-AEE1-4C0C-8E53-ED03739D6925}" srcOrd="0" destOrd="0" presId="urn:microsoft.com/office/officeart/2005/8/layout/cycle6"/>
    <dgm:cxn modelId="{F8580AF8-1483-494A-B61A-72E1AD5C9151}" type="presOf" srcId="{F9221365-6633-4038-B709-1ADD41C824EE}" destId="{CF42DC95-5432-488D-B778-BE7F583B3C07}" srcOrd="0" destOrd="0" presId="urn:microsoft.com/office/officeart/2005/8/layout/cycle6"/>
    <dgm:cxn modelId="{BD1FF2BA-7D30-4A52-92DE-EA15AFCA26A4}" srcId="{0D38162D-F59E-429B-AD47-DA6409ADE550}" destId="{B3417FF1-1269-4FB7-BB91-ECD61D87779D}" srcOrd="4" destOrd="0" parTransId="{9F0D2F09-1A77-473B-A589-232BC6751B3B}" sibTransId="{71D27AF3-91E5-4822-83E6-851D81460222}"/>
    <dgm:cxn modelId="{AAA6AA03-02B3-406D-98A9-1512D0A79856}" srcId="{0D38162D-F59E-429B-AD47-DA6409ADE550}" destId="{5D1CE9DD-9D8D-4182-94BF-5F2BC2C6B14E}" srcOrd="9" destOrd="0" parTransId="{4613B9E4-964F-4340-B69A-90C70133F9E1}" sibTransId="{C1EF8DEA-B86A-46C3-8313-4C37A7FEFD32}"/>
    <dgm:cxn modelId="{A08EFD8D-11D6-4D7C-ADA0-B60559A0ECD7}" type="presOf" srcId="{5D1CE9DD-9D8D-4182-94BF-5F2BC2C6B14E}" destId="{7F0C2732-B1E2-457C-B891-3F1C9099E637}" srcOrd="0" destOrd="0" presId="urn:microsoft.com/office/officeart/2005/8/layout/cycle6"/>
    <dgm:cxn modelId="{F6FADCEA-5F90-4ACD-AD87-7855E44C7E54}" type="presParOf" srcId="{8D8FA599-C599-455D-AFA9-A69B11CAD6A1}" destId="{A676099F-5860-4882-AF66-862567628A8B}" srcOrd="0" destOrd="0" presId="urn:microsoft.com/office/officeart/2005/8/layout/cycle6"/>
    <dgm:cxn modelId="{524CECF1-C2B6-4DE8-BFA0-64515C42F89E}" type="presParOf" srcId="{8D8FA599-C599-455D-AFA9-A69B11CAD6A1}" destId="{628EAE72-0720-49EF-97A0-8985C4B64E6E}" srcOrd="1" destOrd="0" presId="urn:microsoft.com/office/officeart/2005/8/layout/cycle6"/>
    <dgm:cxn modelId="{B3276C36-CDCD-4C73-AAAA-FBFDC6609FA0}" type="presParOf" srcId="{8D8FA599-C599-455D-AFA9-A69B11CAD6A1}" destId="{2770B36A-BDA5-470C-A6D7-C6D170459E9B}" srcOrd="2" destOrd="0" presId="urn:microsoft.com/office/officeart/2005/8/layout/cycle6"/>
    <dgm:cxn modelId="{13489C65-F404-4EB5-82F0-DE0F416CC008}" type="presParOf" srcId="{8D8FA599-C599-455D-AFA9-A69B11CAD6A1}" destId="{986A4E27-3B2C-417E-8A12-935F085E39E3}" srcOrd="3" destOrd="0" presId="urn:microsoft.com/office/officeart/2005/8/layout/cycle6"/>
    <dgm:cxn modelId="{76720E58-C588-4210-96C1-4AEE59C53824}" type="presParOf" srcId="{8D8FA599-C599-455D-AFA9-A69B11CAD6A1}" destId="{0B9F4ABE-4741-4F43-8824-631989323B32}" srcOrd="4" destOrd="0" presId="urn:microsoft.com/office/officeart/2005/8/layout/cycle6"/>
    <dgm:cxn modelId="{F97E779E-1754-47E7-AFF6-E9A969C46E38}" type="presParOf" srcId="{8D8FA599-C599-455D-AFA9-A69B11CAD6A1}" destId="{6DDCD0B7-C633-4554-B442-D7F68A5AAADF}" srcOrd="5" destOrd="0" presId="urn:microsoft.com/office/officeart/2005/8/layout/cycle6"/>
    <dgm:cxn modelId="{3256932A-9BFA-4628-A4CB-6440085961CD}" type="presParOf" srcId="{8D8FA599-C599-455D-AFA9-A69B11CAD6A1}" destId="{FBEF8195-9C03-438B-B4C1-6AEA80BF6F2F}" srcOrd="6" destOrd="0" presId="urn:microsoft.com/office/officeart/2005/8/layout/cycle6"/>
    <dgm:cxn modelId="{0FC26F1C-3088-4805-A4EE-75C1463CF73F}" type="presParOf" srcId="{8D8FA599-C599-455D-AFA9-A69B11CAD6A1}" destId="{C4133155-BA04-4819-A04D-0A16B3027D8F}" srcOrd="7" destOrd="0" presId="urn:microsoft.com/office/officeart/2005/8/layout/cycle6"/>
    <dgm:cxn modelId="{839DB9AE-D9AD-4878-8E8E-571090141AE5}" type="presParOf" srcId="{8D8FA599-C599-455D-AFA9-A69B11CAD6A1}" destId="{8F70CBEE-E26C-4255-844A-D51EAE925A8A}" srcOrd="8" destOrd="0" presId="urn:microsoft.com/office/officeart/2005/8/layout/cycle6"/>
    <dgm:cxn modelId="{D0D7155E-6F6D-44E7-B6AE-9E2865B3D669}" type="presParOf" srcId="{8D8FA599-C599-455D-AFA9-A69B11CAD6A1}" destId="{D99631EE-EDDE-4674-B4F8-A327DF98928E}" srcOrd="9" destOrd="0" presId="urn:microsoft.com/office/officeart/2005/8/layout/cycle6"/>
    <dgm:cxn modelId="{292A5241-2EBF-4E34-BC41-C3FCAA9EE163}" type="presParOf" srcId="{8D8FA599-C599-455D-AFA9-A69B11CAD6A1}" destId="{971E5712-0266-4EEB-8268-4ADE97B9DDE1}" srcOrd="10" destOrd="0" presId="urn:microsoft.com/office/officeart/2005/8/layout/cycle6"/>
    <dgm:cxn modelId="{69064424-CD2C-4D1B-96DF-960ABBF70B26}" type="presParOf" srcId="{8D8FA599-C599-455D-AFA9-A69B11CAD6A1}" destId="{4F80F5A3-A138-492D-B1A5-768BE64927CF}" srcOrd="11" destOrd="0" presId="urn:microsoft.com/office/officeart/2005/8/layout/cycle6"/>
    <dgm:cxn modelId="{2F165334-488B-4531-9E8D-E4DCE8BDEFAA}" type="presParOf" srcId="{8D8FA599-C599-455D-AFA9-A69B11CAD6A1}" destId="{D315DD87-14EA-4ABE-B5B1-4A1D87B63B10}" srcOrd="12" destOrd="0" presId="urn:microsoft.com/office/officeart/2005/8/layout/cycle6"/>
    <dgm:cxn modelId="{283EC895-233C-4F1F-B8B0-FAC75FB24E2C}" type="presParOf" srcId="{8D8FA599-C599-455D-AFA9-A69B11CAD6A1}" destId="{31E29396-57D8-4552-BF97-7AA34489A9D5}" srcOrd="13" destOrd="0" presId="urn:microsoft.com/office/officeart/2005/8/layout/cycle6"/>
    <dgm:cxn modelId="{ABDF1C3B-0E1C-479F-B829-9D8BD2E2E4D5}" type="presParOf" srcId="{8D8FA599-C599-455D-AFA9-A69B11CAD6A1}" destId="{4EE857FB-AEE1-4C0C-8E53-ED03739D6925}" srcOrd="14" destOrd="0" presId="urn:microsoft.com/office/officeart/2005/8/layout/cycle6"/>
    <dgm:cxn modelId="{F61699CD-6033-42A1-B544-A9000B0935B2}" type="presParOf" srcId="{8D8FA599-C599-455D-AFA9-A69B11CAD6A1}" destId="{7A8DACB1-54F6-4D88-91DE-64D9B3B9EE69}" srcOrd="15" destOrd="0" presId="urn:microsoft.com/office/officeart/2005/8/layout/cycle6"/>
    <dgm:cxn modelId="{CF38A557-4414-4893-B77A-79329D882052}" type="presParOf" srcId="{8D8FA599-C599-455D-AFA9-A69B11CAD6A1}" destId="{0CEEC0FA-49E7-420A-94D0-A96ED833E4C3}" srcOrd="16" destOrd="0" presId="urn:microsoft.com/office/officeart/2005/8/layout/cycle6"/>
    <dgm:cxn modelId="{E5BE84A0-B493-48BA-BDBC-159FA8F3AF4C}" type="presParOf" srcId="{8D8FA599-C599-455D-AFA9-A69B11CAD6A1}" destId="{5F6A58BF-5378-4151-A537-137DAD38FA16}" srcOrd="17" destOrd="0" presId="urn:microsoft.com/office/officeart/2005/8/layout/cycle6"/>
    <dgm:cxn modelId="{858BC66F-3345-487A-86E6-DEC0BB024B1B}" type="presParOf" srcId="{8D8FA599-C599-455D-AFA9-A69B11CAD6A1}" destId="{96A9A722-84CB-46A5-8490-2A52BE74C435}" srcOrd="18" destOrd="0" presId="urn:microsoft.com/office/officeart/2005/8/layout/cycle6"/>
    <dgm:cxn modelId="{4CA156F0-3DCA-4F63-A3F4-4FE35BE6C55B}" type="presParOf" srcId="{8D8FA599-C599-455D-AFA9-A69B11CAD6A1}" destId="{A86B7FE2-C77A-438D-98AE-D592C8206E3F}" srcOrd="19" destOrd="0" presId="urn:microsoft.com/office/officeart/2005/8/layout/cycle6"/>
    <dgm:cxn modelId="{64DB33D8-37D6-432D-9FB1-90C5462ED486}" type="presParOf" srcId="{8D8FA599-C599-455D-AFA9-A69B11CAD6A1}" destId="{CF42DC95-5432-488D-B778-BE7F583B3C07}" srcOrd="20" destOrd="0" presId="urn:microsoft.com/office/officeart/2005/8/layout/cycle6"/>
    <dgm:cxn modelId="{2F5EBBD8-C19E-4EB4-B961-F38D0F56144B}" type="presParOf" srcId="{8D8FA599-C599-455D-AFA9-A69B11CAD6A1}" destId="{141670DE-F288-4D5C-8BD6-40289B5C2AD9}" srcOrd="21" destOrd="0" presId="urn:microsoft.com/office/officeart/2005/8/layout/cycle6"/>
    <dgm:cxn modelId="{D8AF78FF-1127-486F-8C93-84B78FA6D929}" type="presParOf" srcId="{8D8FA599-C599-455D-AFA9-A69B11CAD6A1}" destId="{4C0CD1DC-F095-41BA-B1C0-7E8D559BDD95}" srcOrd="22" destOrd="0" presId="urn:microsoft.com/office/officeart/2005/8/layout/cycle6"/>
    <dgm:cxn modelId="{E94D2985-A981-407F-8166-1AC8FB780D82}" type="presParOf" srcId="{8D8FA599-C599-455D-AFA9-A69B11CAD6A1}" destId="{DDA18CB9-C2D0-4959-A836-C6AEEC914F6F}" srcOrd="23" destOrd="0" presId="urn:microsoft.com/office/officeart/2005/8/layout/cycle6"/>
    <dgm:cxn modelId="{183600AF-0464-4A01-A21F-3503AE5BC52B}" type="presParOf" srcId="{8D8FA599-C599-455D-AFA9-A69B11CAD6A1}" destId="{2A2DFC82-26FC-45B0-A0E7-DADCEFDA7CD9}" srcOrd="24" destOrd="0" presId="urn:microsoft.com/office/officeart/2005/8/layout/cycle6"/>
    <dgm:cxn modelId="{C303CED7-837E-4BE9-B4D8-4A5735535D3F}" type="presParOf" srcId="{8D8FA599-C599-455D-AFA9-A69B11CAD6A1}" destId="{02D9B47F-D644-4A21-B7A2-5F395151D010}" srcOrd="25" destOrd="0" presId="urn:microsoft.com/office/officeart/2005/8/layout/cycle6"/>
    <dgm:cxn modelId="{9546D607-C2F8-443B-825A-60CCD52DA6FE}" type="presParOf" srcId="{8D8FA599-C599-455D-AFA9-A69B11CAD6A1}" destId="{F21D4031-480B-42B7-BD4D-D6800BC8530A}" srcOrd="26" destOrd="0" presId="urn:microsoft.com/office/officeart/2005/8/layout/cycle6"/>
    <dgm:cxn modelId="{B99D1A8C-8319-4715-9E19-C8FFE0A41738}" type="presParOf" srcId="{8D8FA599-C599-455D-AFA9-A69B11CAD6A1}" destId="{7F0C2732-B1E2-457C-B891-3F1C9099E637}" srcOrd="27" destOrd="0" presId="urn:microsoft.com/office/officeart/2005/8/layout/cycle6"/>
    <dgm:cxn modelId="{4F8D6E53-913B-40D9-8326-67A9F6B6C300}" type="presParOf" srcId="{8D8FA599-C599-455D-AFA9-A69B11CAD6A1}" destId="{C495B76A-73C6-4338-9D6D-43BE18FF08C3}" srcOrd="28" destOrd="0" presId="urn:microsoft.com/office/officeart/2005/8/layout/cycle6"/>
    <dgm:cxn modelId="{096CEF05-1D56-4916-99D3-2504007C3813}" type="presParOf" srcId="{8D8FA599-C599-455D-AFA9-A69B11CAD6A1}" destId="{05C75FDA-C169-4A58-A558-572989CEBB5E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E5CC22-DDF9-4CB2-9A4E-71E07C24A4C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48870-590A-446C-AF61-23C6C37E9E60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Automate on Accounts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FF80E-8333-4374-84A4-F8C7501853EB}" type="parTrans" cxnId="{34E83843-119E-4944-8ADE-9C7DA1B00262}">
      <dgm:prSet/>
      <dgm:spPr/>
      <dgm:t>
        <a:bodyPr/>
        <a:lstStyle/>
        <a:p>
          <a:endParaRPr lang="en-US"/>
        </a:p>
      </dgm:t>
    </dgm:pt>
    <dgm:pt modelId="{E5FFE64E-F2F7-47B1-9301-E8826159B40B}" type="sibTrans" cxnId="{34E83843-119E-4944-8ADE-9C7DA1B00262}">
      <dgm:prSet/>
      <dgm:spPr/>
      <dgm:t>
        <a:bodyPr/>
        <a:lstStyle/>
        <a:p>
          <a:endParaRPr lang="en-US"/>
        </a:p>
      </dgm:t>
    </dgm:pt>
    <dgm:pt modelId="{95BBC473-E714-4C26-870F-EB379ADDCF76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Accounts Presented to Agents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78B5-D2AD-4C34-86FB-35F8E04FDF12}" type="parTrans" cxnId="{9F2B871B-5FCC-42E1-9E5E-5D41469D858C}">
      <dgm:prSet/>
      <dgm:spPr/>
      <dgm:t>
        <a:bodyPr/>
        <a:lstStyle/>
        <a:p>
          <a:endParaRPr lang="en-US"/>
        </a:p>
      </dgm:t>
    </dgm:pt>
    <dgm:pt modelId="{6F9C70F2-75A4-4F55-8544-B9026E9662C8}" type="sibTrans" cxnId="{9F2B871B-5FCC-42E1-9E5E-5D41469D858C}">
      <dgm:prSet/>
      <dgm:spPr/>
      <dgm:t>
        <a:bodyPr/>
        <a:lstStyle/>
        <a:p>
          <a:endParaRPr lang="en-US"/>
        </a:p>
      </dgm:t>
    </dgm:pt>
    <dgm:pt modelId="{8718F703-25D1-4D0D-BE5C-89901115FFB5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Reports to Clients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2413B-8016-4477-873D-A45ED3390275}" type="parTrans" cxnId="{8A29B8BB-C675-4471-9B72-F15919EED4AA}">
      <dgm:prSet/>
      <dgm:spPr/>
      <dgm:t>
        <a:bodyPr/>
        <a:lstStyle/>
        <a:p>
          <a:endParaRPr lang="en-US"/>
        </a:p>
      </dgm:t>
    </dgm:pt>
    <dgm:pt modelId="{9C9C891E-2A2D-4473-89A1-789CF1878F29}" type="sibTrans" cxnId="{8A29B8BB-C675-4471-9B72-F15919EED4AA}">
      <dgm:prSet/>
      <dgm:spPr/>
      <dgm:t>
        <a:bodyPr/>
        <a:lstStyle/>
        <a:p>
          <a:endParaRPr lang="en-US"/>
        </a:p>
      </dgm:t>
    </dgm:pt>
    <dgm:pt modelId="{5D125190-9B26-4E01-9511-E087514EE8E6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Manage Using QCats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88AC0-793B-48CB-875F-8022409B4B3E}" type="parTrans" cxnId="{88FBD579-66B3-4803-B0F2-2CBA759477AE}">
      <dgm:prSet/>
      <dgm:spPr/>
      <dgm:t>
        <a:bodyPr/>
        <a:lstStyle/>
        <a:p>
          <a:endParaRPr lang="en-US"/>
        </a:p>
      </dgm:t>
    </dgm:pt>
    <dgm:pt modelId="{DABCCA8D-7248-4B48-BB7F-290B4DB78F69}" type="sibTrans" cxnId="{88FBD579-66B3-4803-B0F2-2CBA759477AE}">
      <dgm:prSet/>
      <dgm:spPr/>
      <dgm:t>
        <a:bodyPr/>
        <a:lstStyle/>
        <a:p>
          <a:endParaRPr lang="en-US"/>
        </a:p>
      </dgm:t>
    </dgm:pt>
    <dgm:pt modelId="{605370DC-6267-4EB7-ABB7-4F7F06E75549}" type="pres">
      <dgm:prSet presAssocID="{B7E5CC22-DDF9-4CB2-9A4E-71E07C24A4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E42FB-CDA5-491A-94A8-18DE7D59038B}" type="pres">
      <dgm:prSet presAssocID="{B7E5CC22-DDF9-4CB2-9A4E-71E07C24A4C9}" presName="ellipse" presStyleLbl="trBgShp" presStyleIdx="0" presStyleCnt="1"/>
      <dgm:spPr/>
    </dgm:pt>
    <dgm:pt modelId="{9E1B0D80-84CD-47AB-865B-9ADAC8361451}" type="pres">
      <dgm:prSet presAssocID="{B7E5CC22-DDF9-4CB2-9A4E-71E07C24A4C9}" presName="arrow1" presStyleLbl="fgShp" presStyleIdx="0" presStyleCnt="1"/>
      <dgm:spPr/>
    </dgm:pt>
    <dgm:pt modelId="{8AD44574-ECED-42C1-802A-28E705DD74BB}" type="pres">
      <dgm:prSet presAssocID="{B7E5CC22-DDF9-4CB2-9A4E-71E07C24A4C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026-EA89-4F01-BC56-DC24464E2E31}" type="pres">
      <dgm:prSet presAssocID="{95BBC473-E714-4C26-870F-EB379ADDCF7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9519E-81A0-45CE-8E51-5060CC660CD8}" type="pres">
      <dgm:prSet presAssocID="{8718F703-25D1-4D0D-BE5C-89901115FFB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9CF9-C487-4E8F-95D8-1298AF59921F}" type="pres">
      <dgm:prSet presAssocID="{5D125190-9B26-4E01-9511-E087514EE8E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8F08B-F4C3-47E9-9551-128E2819D553}" type="pres">
      <dgm:prSet presAssocID="{B7E5CC22-DDF9-4CB2-9A4E-71E07C24A4C9}" presName="funnel" presStyleLbl="trAlignAcc1" presStyleIdx="0" presStyleCnt="1"/>
      <dgm:spPr/>
    </dgm:pt>
  </dgm:ptLst>
  <dgm:cxnLst>
    <dgm:cxn modelId="{9AE0A130-D747-4DD5-B8B3-300EAD15832B}" type="presOf" srcId="{8718F703-25D1-4D0D-BE5C-89901115FFB5}" destId="{98A17026-EA89-4F01-BC56-DC24464E2E31}" srcOrd="0" destOrd="0" presId="urn:microsoft.com/office/officeart/2005/8/layout/funnel1"/>
    <dgm:cxn modelId="{545411C6-3B2F-4C0A-8E0B-C6BF6D3737BC}" type="presOf" srcId="{FEC48870-590A-446C-AF61-23C6C37E9E60}" destId="{5F459CF9-C487-4E8F-95D8-1298AF59921F}" srcOrd="0" destOrd="0" presId="urn:microsoft.com/office/officeart/2005/8/layout/funnel1"/>
    <dgm:cxn modelId="{8A29B8BB-C675-4471-9B72-F15919EED4AA}" srcId="{B7E5CC22-DDF9-4CB2-9A4E-71E07C24A4C9}" destId="{8718F703-25D1-4D0D-BE5C-89901115FFB5}" srcOrd="2" destOrd="0" parTransId="{FDE2413B-8016-4477-873D-A45ED3390275}" sibTransId="{9C9C891E-2A2D-4473-89A1-789CF1878F29}"/>
    <dgm:cxn modelId="{9F2B871B-5FCC-42E1-9E5E-5D41469D858C}" srcId="{B7E5CC22-DDF9-4CB2-9A4E-71E07C24A4C9}" destId="{95BBC473-E714-4C26-870F-EB379ADDCF76}" srcOrd="1" destOrd="0" parTransId="{EC5A78B5-D2AD-4C34-86FB-35F8E04FDF12}" sibTransId="{6F9C70F2-75A4-4F55-8544-B9026E9662C8}"/>
    <dgm:cxn modelId="{AAA5EC12-A674-4F6F-8D19-0F4944FA0F28}" type="presOf" srcId="{5D125190-9B26-4E01-9511-E087514EE8E6}" destId="{8AD44574-ECED-42C1-802A-28E705DD74BB}" srcOrd="0" destOrd="0" presId="urn:microsoft.com/office/officeart/2005/8/layout/funnel1"/>
    <dgm:cxn modelId="{1CD8E995-90F6-49F7-B71A-5ABFC88C2FB4}" type="presOf" srcId="{95BBC473-E714-4C26-870F-EB379ADDCF76}" destId="{8639519E-81A0-45CE-8E51-5060CC660CD8}" srcOrd="0" destOrd="0" presId="urn:microsoft.com/office/officeart/2005/8/layout/funnel1"/>
    <dgm:cxn modelId="{34E83843-119E-4944-8ADE-9C7DA1B00262}" srcId="{B7E5CC22-DDF9-4CB2-9A4E-71E07C24A4C9}" destId="{FEC48870-590A-446C-AF61-23C6C37E9E60}" srcOrd="0" destOrd="0" parTransId="{1FFFF80E-8333-4374-84A4-F8C7501853EB}" sibTransId="{E5FFE64E-F2F7-47B1-9301-E8826159B40B}"/>
    <dgm:cxn modelId="{88FBD579-66B3-4803-B0F2-2CBA759477AE}" srcId="{B7E5CC22-DDF9-4CB2-9A4E-71E07C24A4C9}" destId="{5D125190-9B26-4E01-9511-E087514EE8E6}" srcOrd="3" destOrd="0" parTransId="{ED688AC0-793B-48CB-875F-8022409B4B3E}" sibTransId="{DABCCA8D-7248-4B48-BB7F-290B4DB78F69}"/>
    <dgm:cxn modelId="{DD7F8500-C4AE-4DF4-B51A-486ED8402404}" type="presOf" srcId="{B7E5CC22-DDF9-4CB2-9A4E-71E07C24A4C9}" destId="{605370DC-6267-4EB7-ABB7-4F7F06E75549}" srcOrd="0" destOrd="0" presId="urn:microsoft.com/office/officeart/2005/8/layout/funnel1"/>
    <dgm:cxn modelId="{E7A7294C-07BD-4114-BA2D-6D944A3FF4AB}" type="presParOf" srcId="{605370DC-6267-4EB7-ABB7-4F7F06E75549}" destId="{922E42FB-CDA5-491A-94A8-18DE7D59038B}" srcOrd="0" destOrd="0" presId="urn:microsoft.com/office/officeart/2005/8/layout/funnel1"/>
    <dgm:cxn modelId="{4CB97EB2-E46E-4F21-99AB-69046A8B31F4}" type="presParOf" srcId="{605370DC-6267-4EB7-ABB7-4F7F06E75549}" destId="{9E1B0D80-84CD-47AB-865B-9ADAC8361451}" srcOrd="1" destOrd="0" presId="urn:microsoft.com/office/officeart/2005/8/layout/funnel1"/>
    <dgm:cxn modelId="{7EB60971-0FD4-4334-AE1F-347418FC72A1}" type="presParOf" srcId="{605370DC-6267-4EB7-ABB7-4F7F06E75549}" destId="{8AD44574-ECED-42C1-802A-28E705DD74BB}" srcOrd="2" destOrd="0" presId="urn:microsoft.com/office/officeart/2005/8/layout/funnel1"/>
    <dgm:cxn modelId="{7786A86B-E63B-44BB-B43F-91C177BCA1DF}" type="presParOf" srcId="{605370DC-6267-4EB7-ABB7-4F7F06E75549}" destId="{98A17026-EA89-4F01-BC56-DC24464E2E31}" srcOrd="3" destOrd="0" presId="urn:microsoft.com/office/officeart/2005/8/layout/funnel1"/>
    <dgm:cxn modelId="{25635EDD-E28E-4B45-AC11-5EF424F4CEC3}" type="presParOf" srcId="{605370DC-6267-4EB7-ABB7-4F7F06E75549}" destId="{8639519E-81A0-45CE-8E51-5060CC660CD8}" srcOrd="4" destOrd="0" presId="urn:microsoft.com/office/officeart/2005/8/layout/funnel1"/>
    <dgm:cxn modelId="{04C7E7C0-1787-4416-A272-389BB3289FDD}" type="presParOf" srcId="{605370DC-6267-4EB7-ABB7-4F7F06E75549}" destId="{5F459CF9-C487-4E8F-95D8-1298AF59921F}" srcOrd="5" destOrd="0" presId="urn:microsoft.com/office/officeart/2005/8/layout/funnel1"/>
    <dgm:cxn modelId="{74262AF0-F651-456B-B4EC-AB9DD3E9A739}" type="presParOf" srcId="{605370DC-6267-4EB7-ABB7-4F7F06E75549}" destId="{D5B8F08B-F4C3-47E9-9551-128E2819D55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6FC83-2730-4C03-BC18-218B6F2B6890}">
      <dsp:nvSpPr>
        <dsp:cNvPr id="0" name=""/>
        <dsp:cNvSpPr/>
      </dsp:nvSpPr>
      <dsp:spPr>
        <a:xfrm>
          <a:off x="2532721" y="2676184"/>
          <a:ext cx="2097357" cy="2097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Description Codes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9872" y="2983335"/>
        <a:ext cx="1483055" cy="1483055"/>
      </dsp:txXfrm>
    </dsp:sp>
    <dsp:sp modelId="{48340E9C-F813-4374-9431-917C695A84CF}">
      <dsp:nvSpPr>
        <dsp:cNvPr id="0" name=""/>
        <dsp:cNvSpPr/>
      </dsp:nvSpPr>
      <dsp:spPr>
        <a:xfrm rot="12900000">
          <a:off x="1023953" y="2256423"/>
          <a:ext cx="1774266" cy="597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959F-DC35-4012-83A5-4DB406949760}">
      <dsp:nvSpPr>
        <dsp:cNvPr id="0" name=""/>
        <dsp:cNvSpPr/>
      </dsp:nvSpPr>
      <dsp:spPr>
        <a:xfrm>
          <a:off x="188145" y="1249462"/>
          <a:ext cx="1992489" cy="1593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User-defined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831" y="1296148"/>
        <a:ext cx="1899117" cy="1500619"/>
      </dsp:txXfrm>
    </dsp:sp>
    <dsp:sp modelId="{427E73D3-D629-4592-B53F-B969CF0962C0}">
      <dsp:nvSpPr>
        <dsp:cNvPr id="0" name=""/>
        <dsp:cNvSpPr/>
      </dsp:nvSpPr>
      <dsp:spPr>
        <a:xfrm rot="16200000">
          <a:off x="2694266" y="1386913"/>
          <a:ext cx="1774266" cy="597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008D6-8E6B-4D99-ADF6-D52DA6A507C4}">
      <dsp:nvSpPr>
        <dsp:cNvPr id="0" name=""/>
        <dsp:cNvSpPr/>
      </dsp:nvSpPr>
      <dsp:spPr>
        <a:xfrm>
          <a:off x="2585155" y="1658"/>
          <a:ext cx="1992489" cy="1593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Shows collectors that certain event has happened on an account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841" y="48344"/>
        <a:ext cx="1899117" cy="1500619"/>
      </dsp:txXfrm>
    </dsp:sp>
    <dsp:sp modelId="{A0D53B69-3919-463F-AC38-FDBBB46154D3}">
      <dsp:nvSpPr>
        <dsp:cNvPr id="0" name=""/>
        <dsp:cNvSpPr/>
      </dsp:nvSpPr>
      <dsp:spPr>
        <a:xfrm rot="19500000">
          <a:off x="4364580" y="2256423"/>
          <a:ext cx="1774266" cy="597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38C71-6B88-44A5-BDBD-5C8557E8F64F}">
      <dsp:nvSpPr>
        <dsp:cNvPr id="0" name=""/>
        <dsp:cNvSpPr/>
      </dsp:nvSpPr>
      <dsp:spPr>
        <a:xfrm>
          <a:off x="4982165" y="1249462"/>
          <a:ext cx="1992489" cy="1593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Store special account info/characteristic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8851" y="1296148"/>
        <a:ext cx="1899117" cy="1500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099F-5860-4882-AF66-862567628A8B}">
      <dsp:nvSpPr>
        <dsp:cNvPr id="0" name=""/>
        <dsp:cNvSpPr/>
      </dsp:nvSpPr>
      <dsp:spPr>
        <a:xfrm>
          <a:off x="3858430" y="-100146"/>
          <a:ext cx="1122514" cy="775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Bankruptcy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6304" y="-62272"/>
        <a:ext cx="1046766" cy="700106"/>
      </dsp:txXfrm>
    </dsp:sp>
    <dsp:sp modelId="{2770B36A-BDA5-470C-A6D7-C6D170459E9B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2942783" y="67843"/>
              </a:moveTo>
              <a:arcTo wR="2378728" hR="2378728" stAng="17023013" swAng="4080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A4E27-3B2C-417E-8A12-935F085E39E3}">
      <dsp:nvSpPr>
        <dsp:cNvPr id="0" name=""/>
        <dsp:cNvSpPr/>
      </dsp:nvSpPr>
      <dsp:spPr>
        <a:xfrm>
          <a:off x="5256111" y="353168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Legal Dispute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4081" y="391138"/>
        <a:ext cx="1047575" cy="701878"/>
      </dsp:txXfrm>
    </dsp:sp>
    <dsp:sp modelId="{6DDCD0B7-C633-4554-B442-D7F68A5AAADF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4198669" y="847009"/>
              </a:moveTo>
              <a:arcTo wR="2378728" hR="2378728" stAng="19194900" swAng="706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F8195-9C03-438B-B4C1-6AEA80BF6F2F}">
      <dsp:nvSpPr>
        <dsp:cNvPr id="0" name=""/>
        <dsp:cNvSpPr/>
      </dsp:nvSpPr>
      <dsp:spPr>
        <a:xfrm>
          <a:off x="6120235" y="1542532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Dispute Resolved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8205" y="1580502"/>
        <a:ext cx="1047575" cy="701878"/>
      </dsp:txXfrm>
    </dsp:sp>
    <dsp:sp modelId="{8F70CBEE-E26C-4255-844A-D51EAE925A8A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4733132" y="2039421"/>
              </a:moveTo>
              <a:arcTo wR="2378728" hR="2378728" stAng="21107953" swAng="9840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631EE-EDDE-4674-B4F8-A327DF98928E}">
      <dsp:nvSpPr>
        <dsp:cNvPr id="0" name=""/>
        <dsp:cNvSpPr/>
      </dsp:nvSpPr>
      <dsp:spPr>
        <a:xfrm>
          <a:off x="6120235" y="3012667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 Credit Reporting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8205" y="3050637"/>
        <a:ext cx="1047575" cy="701878"/>
      </dsp:txXfrm>
    </dsp:sp>
    <dsp:sp modelId="{4F80F5A3-A138-492D-B1A5-768BE64927CF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4472804" y="3507088"/>
              </a:moveTo>
              <a:arcTo wR="2378728" hR="2378728" stAng="1699038" swAng="706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DD87-14EA-4ABE-B5B1-4A1D87B63B10}">
      <dsp:nvSpPr>
        <dsp:cNvPr id="0" name=""/>
        <dsp:cNvSpPr/>
      </dsp:nvSpPr>
      <dsp:spPr>
        <a:xfrm>
          <a:off x="5256111" y="4202031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Billed Insurance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4081" y="4240001"/>
        <a:ext cx="1047575" cy="701878"/>
      </dsp:txXfrm>
    </dsp:sp>
    <dsp:sp modelId="{4EE857FB-AEE1-4C0C-8E53-ED03739D6925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3212461" y="4606561"/>
              </a:moveTo>
              <a:arcTo wR="2378728" hR="2378728" stAng="4168944" swAng="4073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DACB1-54F6-4D88-91DE-64D9B3B9EE69}">
      <dsp:nvSpPr>
        <dsp:cNvPr id="0" name=""/>
        <dsp:cNvSpPr/>
      </dsp:nvSpPr>
      <dsp:spPr>
        <a:xfrm>
          <a:off x="3857930" y="4656328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Sent Final Demand Letter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5900" y="4694298"/>
        <a:ext cx="1047575" cy="701878"/>
      </dsp:txXfrm>
    </dsp:sp>
    <dsp:sp modelId="{5F6A58BF-5378-4151-A537-137DAD38FA16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1814178" y="4689493"/>
              </a:moveTo>
              <a:arcTo wR="2378728" hR="2378728" stAng="6223750" swAng="4073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9A722-84CB-46A5-8490-2A52BE74C435}">
      <dsp:nvSpPr>
        <dsp:cNvPr id="0" name=""/>
        <dsp:cNvSpPr/>
      </dsp:nvSpPr>
      <dsp:spPr>
        <a:xfrm>
          <a:off x="2459748" y="4202031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Garnishment Filed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7718" y="4240001"/>
        <a:ext cx="1047575" cy="701878"/>
      </dsp:txXfrm>
    </dsp:sp>
    <dsp:sp modelId="{CF42DC95-5432-488D-B778-BE7F583B3C07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558787" y="3910447"/>
              </a:moveTo>
              <a:arcTo wR="2378728" hR="2378728" stAng="8394900" swAng="706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670DE-F288-4D5C-8BD6-40289B5C2AD9}">
      <dsp:nvSpPr>
        <dsp:cNvPr id="0" name=""/>
        <dsp:cNvSpPr/>
      </dsp:nvSpPr>
      <dsp:spPr>
        <a:xfrm>
          <a:off x="1595624" y="3012667"/>
          <a:ext cx="1123515" cy="77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Returned To Client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3594" y="3050637"/>
        <a:ext cx="1047575" cy="701878"/>
      </dsp:txXfrm>
    </dsp:sp>
    <dsp:sp modelId="{DDA18CB9-C2D0-4959-A836-C6AEEC914F6F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24326" y="2718053"/>
              </a:moveTo>
              <a:arcTo wR="2378728" hR="2378728" stAng="10307927" swAng="981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DFC82-26FC-45B0-A0E7-DADCEFDA7CD9}">
      <dsp:nvSpPr>
        <dsp:cNvPr id="0" name=""/>
        <dsp:cNvSpPr/>
      </dsp:nvSpPr>
      <dsp:spPr>
        <a:xfrm>
          <a:off x="1595449" y="1540719"/>
          <a:ext cx="1123866" cy="781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 Not Send to Dialer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3596" y="1578866"/>
        <a:ext cx="1047572" cy="705149"/>
      </dsp:txXfrm>
    </dsp:sp>
    <dsp:sp modelId="{F21D4031-480B-42B7-BD4D-D6800BC8530A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285628" y="1248558"/>
              </a:moveTo>
              <a:arcTo wR="2378728" hR="2378728" stAng="12502010" swAng="705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C2732-B1E2-457C-B891-3F1C9099E637}">
      <dsp:nvSpPr>
        <dsp:cNvPr id="0" name=""/>
        <dsp:cNvSpPr/>
      </dsp:nvSpPr>
      <dsp:spPr>
        <a:xfrm>
          <a:off x="2459792" y="354686"/>
          <a:ext cx="1123427" cy="77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OK To Speak To Spouse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7614" y="392508"/>
        <a:ext cx="1047783" cy="699137"/>
      </dsp:txXfrm>
    </dsp:sp>
    <dsp:sp modelId="{05C75FDA-C169-4A58-A558-572989CEBB5E}">
      <dsp:nvSpPr>
        <dsp:cNvPr id="0" name=""/>
        <dsp:cNvSpPr/>
      </dsp:nvSpPr>
      <dsp:spPr>
        <a:xfrm>
          <a:off x="2040959" y="287780"/>
          <a:ext cx="4757457" cy="4757457"/>
        </a:xfrm>
        <a:custGeom>
          <a:avLst/>
          <a:gdLst/>
          <a:ahLst/>
          <a:cxnLst/>
          <a:rect l="0" t="0" r="0" b="0"/>
          <a:pathLst>
            <a:path>
              <a:moveTo>
                <a:pt x="1544957" y="150910"/>
              </a:moveTo>
              <a:arcTo wR="2378728" hR="2378728" stAng="14968884" swAng="4081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9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5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7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5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1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6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0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1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9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0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1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4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Handling Disputes and Objections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36220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Automating Description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Control menu 1 &gt; Smart codes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8137" y="1447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Use to make decisions with Smart codes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43428" y="1953191"/>
            <a:ext cx="7457143" cy="4523809"/>
            <a:chOff x="843428" y="1953191"/>
            <a:chExt cx="7457143" cy="45238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28" y="1953191"/>
              <a:ext cx="7457143" cy="45238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010400" y="4724400"/>
              <a:ext cx="457200" cy="1752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4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Using Description Code Groups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System Control menu 1 &gt; Description codes &gt; Description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group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447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Use to remove several description codes at one time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88724"/>
            <a:ext cx="5357143" cy="24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Automating Description Code Groups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Control menu 1 &gt; Smart codes &gt; Page 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8137" y="1295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Use to make decisions with Smart codes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3" y="1676400"/>
            <a:ext cx="6942857" cy="4923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343" y="2286000"/>
            <a:ext cx="694285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Creating Close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Close Codes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33" y="2222248"/>
            <a:ext cx="5666667" cy="43309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8137" y="1219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Two types of Close codes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b="1" dirty="0" smtClean="0"/>
              <a:t>Active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b="1" dirty="0" smtClean="0"/>
              <a:t>Inactive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Closing Accounts Automatically Based On Its Status With Smart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&gt;Smart Codes &gt;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Page 1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66" y="2438914"/>
            <a:ext cx="5813334" cy="4114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4724400"/>
            <a:ext cx="4572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Closing Accounts Automatically Based On Its Status With Smart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240" y="98625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&gt;Smart Codes &gt;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Page 1 &gt; ? Logic  Page 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8137" y="1371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Look for if multiple description codes exists – apply Smart code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2044343"/>
            <a:ext cx="8145105" cy="4508857"/>
            <a:chOff x="457200" y="2044343"/>
            <a:chExt cx="8145105" cy="4508857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2044343"/>
              <a:ext cx="4211429" cy="2222857"/>
              <a:chOff x="457200" y="2044343"/>
              <a:chExt cx="4211429" cy="222285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044343"/>
                <a:ext cx="4211429" cy="222285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09600" y="2895600"/>
                <a:ext cx="228600" cy="2286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537962"/>
              <a:ext cx="5401905" cy="401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Closing Accounts Automatically Based On Its Status With Smart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&gt;Smart 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&gt; Page 6 -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Close Code for Existing Account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3772" y="2286000"/>
            <a:ext cx="5901428" cy="4233809"/>
            <a:chOff x="1413772" y="2286000"/>
            <a:chExt cx="5901428" cy="42338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772" y="2286000"/>
              <a:ext cx="5901428" cy="423380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13772" y="5029200"/>
              <a:ext cx="2853428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02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Moving An Account From An Agent To A Supervisor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Smart 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Page  7- Change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Smart Codes &gt; Page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7- Change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6628" y="2367962"/>
            <a:ext cx="5658572" cy="4185238"/>
            <a:chOff x="1656628" y="2367962"/>
            <a:chExt cx="5658572" cy="4185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628" y="2367962"/>
              <a:ext cx="5658572" cy="41852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56628" y="4267200"/>
              <a:ext cx="5658572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2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80796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Moving An Account From An Agent To A Supervisor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Smart 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Page  8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381906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On page 8 of the smart code, setup the actions for moving a disputed account to a supervisor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58" y="2057400"/>
            <a:ext cx="5862857" cy="4431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3505200"/>
            <a:ext cx="2438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4419599"/>
            <a:ext cx="1752600" cy="215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23566" y="5116285"/>
            <a:ext cx="2791233" cy="215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038600"/>
            <a:ext cx="3200400" cy="234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37531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Control By QCat</a:t>
            </a:r>
            <a:endParaRPr lang="en-US" altLang="en-US" sz="2000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57200" y="1397000"/>
          <a:ext cx="8153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6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Understanding how to flag accounts in RMEx for various types of disputes or </a:t>
            </a:r>
            <a:r>
              <a:rPr lang="en-US" sz="2000" dirty="0" smtClean="0"/>
              <a:t>objections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Warning users that an account is being disputed or has an objection when the account is </a:t>
            </a:r>
            <a:r>
              <a:rPr lang="en-US" sz="2000" dirty="0" smtClean="0"/>
              <a:t>displayed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Closing accounts automatically based on its status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Moving an account from an agent to a supervisor            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Notifying and providing account information to your client when an account is being disputed or has objections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Adding an attorney on the account, how mail is handled when there is an attorney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Control By QCat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762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 2 &gt; QCat&gt; 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973" y="2705747"/>
            <a:ext cx="4114800" cy="5816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19401" y="2093486"/>
            <a:ext cx="6071999" cy="4459714"/>
            <a:chOff x="1319401" y="2093486"/>
            <a:chExt cx="6071999" cy="4459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401" y="2093486"/>
              <a:ext cx="6071999" cy="44597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19401" y="4836686"/>
              <a:ext cx="2094359" cy="342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9821" y="5105400"/>
              <a:ext cx="1545719" cy="2113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Setup the QCat for disputed accounts to omit from dialer.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 For legal disputes, use an R as the secondary sort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Control By QCat via Smart Code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 1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Smart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Page 5 - Change QCat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Specify the QCat to send the account to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43000" y="2057400"/>
            <a:ext cx="6676190" cy="4459714"/>
            <a:chOff x="1143000" y="2057400"/>
            <a:chExt cx="6676190" cy="4459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057400"/>
              <a:ext cx="6676190" cy="44597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62884" y="5486400"/>
              <a:ext cx="3490495" cy="206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6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Control By </a:t>
            </a:r>
            <a:r>
              <a:rPr lang="en-US" altLang="en-US" sz="2000" b="1" dirty="0"/>
              <a:t>QCat via Smart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&gt;Smart 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Page 8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QCat Code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01886" y="2070343"/>
            <a:ext cx="5965714" cy="4482857"/>
            <a:chOff x="1448629" y="1994143"/>
            <a:chExt cx="5965714" cy="44828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629" y="1994143"/>
              <a:ext cx="5965714" cy="44828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24200" y="4800600"/>
              <a:ext cx="22098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Specify the QCat to transfer the disputed account to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25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Report to Client by QCat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Account Processing Reports &gt;  Report to Client by QCAT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48" y="2295105"/>
            <a:ext cx="5350952" cy="42580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524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Generate QCat reports by client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Specify a smart code to be applied to the account when this report is run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9867"/>
            <a:ext cx="4966667" cy="3073333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When An Account Is Being Disputed /Has Objections –</a:t>
            </a:r>
          </a:p>
          <a:p>
            <a:pPr eaLnBrk="1" hangingPunct="1"/>
            <a:r>
              <a:rPr lang="en-US" altLang="en-US" sz="2000" b="1" dirty="0" smtClean="0"/>
              <a:t>Report to Client by QCat – Modify Text In Report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Account Processing Reports &gt;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Text For Report To Client By QCat Code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743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4667" y="4995236"/>
            <a:ext cx="4114800" cy="186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86"/>
            <a:ext cx="4778572" cy="273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4343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text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14600"/>
            <a:ext cx="4778572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Adding An Attorney On The Account -  How Mail Is Handled When There Is An Attorney 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 Details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F2 -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Attorney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2521772"/>
            <a:ext cx="7585238" cy="40314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If a consumer is represented by an Attorney here is where you enter the Attorney’s information.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 When there is Attorney info all letters generated for this account will go to the Attorney</a:t>
            </a:r>
          </a:p>
        </p:txBody>
      </p:sp>
    </p:spTree>
    <p:extLst>
      <p:ext uri="{BB962C8B-B14F-4D97-AF65-F5344CB8AC3E}">
        <p14:creationId xmlns:p14="http://schemas.microsoft.com/office/powerpoint/2010/main" val="8338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Handling Disputes </a:t>
            </a:r>
            <a:r>
              <a:rPr lang="en-US" sz="2000" b="1" dirty="0" smtClean="0"/>
              <a:t>And </a:t>
            </a:r>
            <a:r>
              <a:rPr lang="en-US" sz="2000" b="1" dirty="0"/>
              <a:t>Objections 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b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contract with your client says that any account with a balance under $200 and is being disputed or has objections should be automatically closed as soon as your agency has been told about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dispute/objection.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account with a balance of $150 and flag it as a disputed 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company so you are complying with your contract with 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everything is working with the account you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you need to do if this same consumer has multiple accounts with this client?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contract with your client requires that any account that is disputed or has objections with a balance over $1000 must be automatically witched from the agent to their supervisor as soon as your agency has been told about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dispute/objection.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account with a balance of $2000 and flag it as a disputed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company so you are complying with your contract with 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everything is working with the account you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you need to do if this same consumer has multiple accounts with this client?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Handling Disputes </a:t>
            </a:r>
            <a:r>
              <a:rPr lang="en-US" sz="2000" b="1" dirty="0" smtClean="0"/>
              <a:t>And Objections (continued) 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your agents had just told you that an account is being disputed by a consumer.  You want to automatically communicate this disputed account information to your client via RMEx.  This is part of your contract with your client when you are alerted about a dispute, objection or any legal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matter.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company so you are complying with your contract with 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you view this information before you send it to your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you need to do if this same consumer has multiple accounts with this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client?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Herman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Munster was just added as the attorney to one of your accounts you added into the system.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want mail to go directly to the attorney and not the consumer.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Munster’s address is 1313 Mockingbird Lane, Salem MA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01971.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happen if the consumer has multiple accounts with this client?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Handling Disputes </a:t>
            </a:r>
            <a:r>
              <a:rPr lang="en-US" sz="2000" b="1" dirty="0" smtClean="0"/>
              <a:t>And Objections (continued) 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are marked as disputed or have objections, must display a message before the account details are displayed to agents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following special message should be displayed when the account is presented, “Please do not speak to this consumer; this account is being disputed by the consumer”.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account name should also be displayed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want to mask all consumer phone numbers to agents, when an attorney is involved. How do you do that?</a:t>
            </a:r>
          </a:p>
        </p:txBody>
      </p:sp>
    </p:spTree>
    <p:extLst>
      <p:ext uri="{BB962C8B-B14F-4D97-AF65-F5344CB8AC3E}">
        <p14:creationId xmlns:p14="http://schemas.microsoft.com/office/powerpoint/2010/main" val="300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Handling Disputes and Objections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Flagging  Accounts In RMEx For Various Types Of Disputes Or Objections </a:t>
            </a:r>
            <a:endParaRPr lang="en-US" alt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What does the collector need to know as an account is presented to </a:t>
            </a:r>
            <a:r>
              <a:rPr lang="en-US" altLang="en-US" dirty="0" smtClean="0"/>
              <a:t>them?</a:t>
            </a:r>
            <a:endParaRPr lang="en-US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8919339"/>
              </p:ext>
            </p:extLst>
          </p:nvPr>
        </p:nvGraphicFramePr>
        <p:xfrm>
          <a:off x="1066800" y="15494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0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Description Codes - Examples</a:t>
            </a:r>
            <a:endParaRPr lang="en-US" altLang="en-US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62484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6718184"/>
              </p:ext>
            </p:extLst>
          </p:nvPr>
        </p:nvGraphicFramePr>
        <p:xfrm>
          <a:off x="152400" y="9906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Creating Description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Control menu 1 &gt; Description codes &gt; Description code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9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Can be added to an account  manually or only with a Smart code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Can choose to have code duplicate on linked accounts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95" y="1981200"/>
            <a:ext cx="6161905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Adding Warning Message With Description Codes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  1 &gt; System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8137" y="1447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If </a:t>
            </a:r>
            <a:r>
              <a:rPr lang="en-US" altLang="en-US" dirty="0"/>
              <a:t>one of </a:t>
            </a:r>
            <a:r>
              <a:rPr lang="en-US" altLang="en-US" dirty="0" smtClean="0"/>
              <a:t>the10 </a:t>
            </a:r>
            <a:r>
              <a:rPr lang="en-US" altLang="en-US" dirty="0"/>
              <a:t>Description Codes exist on </a:t>
            </a:r>
            <a:r>
              <a:rPr lang="en-US" altLang="en-US" dirty="0" smtClean="0"/>
              <a:t>an account ( or within </a:t>
            </a:r>
            <a:r>
              <a:rPr lang="en-US" altLang="en-US" dirty="0"/>
              <a:t>a </a:t>
            </a:r>
            <a:r>
              <a:rPr lang="en-US" altLang="en-US" dirty="0" smtClean="0"/>
              <a:t>linked group),  the consumer's name displays in red on </a:t>
            </a:r>
            <a:r>
              <a:rPr lang="en-US" altLang="en-US" b="1" i="1" dirty="0" smtClean="0"/>
              <a:t>Account detail </a:t>
            </a:r>
            <a:r>
              <a:rPr lang="en-US" altLang="en-US" dirty="0" smtClean="0"/>
              <a:t>screen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44267" y="2262724"/>
            <a:ext cx="5723333" cy="4290476"/>
            <a:chOff x="1744267" y="2262724"/>
            <a:chExt cx="5723333" cy="42904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267" y="2262724"/>
              <a:ext cx="5723333" cy="429047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828800" y="4191000"/>
              <a:ext cx="4191000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9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Description </a:t>
            </a:r>
            <a:r>
              <a:rPr lang="en-US" altLang="en-US" sz="2000" b="1" smtClean="0"/>
              <a:t>Codes </a:t>
            </a:r>
            <a:r>
              <a:rPr lang="en-US" altLang="en-US" sz="2000" b="1" smtClean="0"/>
              <a:t> </a:t>
            </a:r>
            <a:r>
              <a:rPr lang="en-US" altLang="en-US" sz="2000" b="1" dirty="0" smtClean="0"/>
              <a:t>– Warning Message</a:t>
            </a:r>
            <a:endParaRPr lang="en-US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49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  1 &gt; System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6" y="1600200"/>
            <a:ext cx="7413334" cy="481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2466" y="2438400"/>
            <a:ext cx="299373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53200" y="2647666"/>
            <a:ext cx="1752600" cy="1314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Warning Users That An Account Is Being Disputed Or Has An Objection When The Account Is Displayed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7- Information to Be Displayed When Account is Presented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Useful tool for any kind of messages (warning, general info)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Updates “on-the-fly”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0438" y="2291762"/>
            <a:ext cx="5334762" cy="4185238"/>
            <a:chOff x="1980438" y="2139362"/>
            <a:chExt cx="5334762" cy="4185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438" y="2139362"/>
              <a:ext cx="5334762" cy="41852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0438" y="2895600"/>
              <a:ext cx="3810762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5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5411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Warning Users That An Account Is Being Disputed Or </a:t>
            </a:r>
          </a:p>
          <a:p>
            <a:pPr eaLnBrk="1" hangingPunct="1"/>
            <a:r>
              <a:rPr lang="en-US" altLang="en-US" sz="2000" b="1" dirty="0" smtClean="0"/>
              <a:t>Has An Objection When The Account Is Displayed</a:t>
            </a:r>
            <a:endParaRPr lang="en-US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7- Information to Be Displayed When Account is Presented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524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Example:  Warning messaged displays when account is presented to agents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3" y="2477952"/>
            <a:ext cx="6516667" cy="39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1012</Words>
  <Application>Microsoft Office PowerPoint</Application>
  <PresentationFormat>On-screen Show (4:3)</PresentationFormat>
  <Paragraphs>168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Britannic Bold</vt:lpstr>
      <vt:lpstr>Calibri</vt:lpstr>
      <vt:lpstr>Times New Roman</vt:lpstr>
      <vt:lpstr>Wingdings</vt:lpstr>
      <vt:lpstr>VideoDoc_with_Logo</vt:lpstr>
      <vt:lpstr>RMEx Management Training: Handling Disputes and Objections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Handling Disputes and Objections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817</cp:revision>
  <dcterms:created xsi:type="dcterms:W3CDTF">2012-07-09T14:58:59Z</dcterms:created>
  <dcterms:modified xsi:type="dcterms:W3CDTF">2016-02-29T06:07:07Z</dcterms:modified>
</cp:coreProperties>
</file>