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5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7" r:id="rId2"/>
    <p:sldId id="258" r:id="rId3"/>
    <p:sldId id="319" r:id="rId4"/>
    <p:sldId id="320" r:id="rId5"/>
    <p:sldId id="322" r:id="rId6"/>
    <p:sldId id="325" r:id="rId7"/>
    <p:sldId id="327" r:id="rId8"/>
    <p:sldId id="326" r:id="rId9"/>
    <p:sldId id="339" r:id="rId10"/>
    <p:sldId id="328" r:id="rId11"/>
    <p:sldId id="341" r:id="rId12"/>
    <p:sldId id="340" r:id="rId13"/>
    <p:sldId id="331" r:id="rId14"/>
    <p:sldId id="307" r:id="rId15"/>
    <p:sldId id="308" r:id="rId16"/>
    <p:sldId id="309" r:id="rId17"/>
    <p:sldId id="310" r:id="rId18"/>
    <p:sldId id="311" r:id="rId19"/>
    <p:sldId id="312" r:id="rId20"/>
    <p:sldId id="313" r:id="rId21"/>
    <p:sldId id="314" r:id="rId22"/>
    <p:sldId id="315" r:id="rId23"/>
    <p:sldId id="317" r:id="rId24"/>
    <p:sldId id="318" r:id="rId25"/>
    <p:sldId id="343" r:id="rId26"/>
    <p:sldId id="344" r:id="rId27"/>
    <p:sldId id="335" r:id="rId28"/>
    <p:sldId id="269" r:id="rId29"/>
    <p:sldId id="292" r:id="rId30"/>
    <p:sldId id="342" r:id="rId31"/>
    <p:sldId id="301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FF"/>
    <a:srgbClr val="1DAF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5670" autoAdjust="0"/>
    <p:restoredTop sz="96271"/>
  </p:normalViewPr>
  <p:slideViewPr>
    <p:cSldViewPr>
      <p:cViewPr varScale="1">
        <p:scale>
          <a:sx n="67" d="100"/>
          <a:sy n="67" d="100"/>
        </p:scale>
        <p:origin x="1908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2826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3FDDB3-CD48-486A-B8CB-680ECC75E5A6}" type="doc">
      <dgm:prSet loTypeId="urn:microsoft.com/office/officeart/2005/8/layout/balance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A254EFE-0564-42E4-AD03-EB5F3FDDFDA2}">
      <dgm:prSet phldrT="[Text]"/>
      <dgm:spPr/>
      <dgm:t>
        <a:bodyPr/>
        <a:lstStyle/>
        <a:p>
          <a:r>
            <a:rPr lang="en-US" dirty="0" smtClean="0"/>
            <a:t>In House</a:t>
          </a:r>
          <a:endParaRPr lang="en-US" dirty="0"/>
        </a:p>
      </dgm:t>
    </dgm:pt>
    <dgm:pt modelId="{BFDE265E-4079-4DFC-8EAD-CD5629B11CFE}" type="parTrans" cxnId="{072D3A0A-4BCC-40AA-847B-8DB740F93443}">
      <dgm:prSet/>
      <dgm:spPr/>
      <dgm:t>
        <a:bodyPr/>
        <a:lstStyle/>
        <a:p>
          <a:endParaRPr lang="en-US"/>
        </a:p>
      </dgm:t>
    </dgm:pt>
    <dgm:pt modelId="{CCFE6094-94B6-4C49-AA47-520DC43FABE8}" type="sibTrans" cxnId="{072D3A0A-4BCC-40AA-847B-8DB740F93443}">
      <dgm:prSet/>
      <dgm:spPr/>
      <dgm:t>
        <a:bodyPr/>
        <a:lstStyle/>
        <a:p>
          <a:endParaRPr lang="en-US"/>
        </a:p>
      </dgm:t>
    </dgm:pt>
    <dgm:pt modelId="{7FE58222-627B-48CE-B603-4F801CBCC304}">
      <dgm:prSet phldrT="[Text]"/>
      <dgm:spPr/>
      <dgm:t>
        <a:bodyPr/>
        <a:lstStyle/>
        <a:p>
          <a:r>
            <a:rPr lang="en-US" dirty="0" smtClean="0"/>
            <a:t>Resources Needed</a:t>
          </a:r>
          <a:endParaRPr lang="en-US" dirty="0"/>
        </a:p>
      </dgm:t>
    </dgm:pt>
    <dgm:pt modelId="{CCEADFD9-2470-4F09-9D09-CD246EF1AA3C}" type="parTrans" cxnId="{D8B53906-502A-4D5B-9E59-4E96B77DC6F3}">
      <dgm:prSet/>
      <dgm:spPr/>
      <dgm:t>
        <a:bodyPr/>
        <a:lstStyle/>
        <a:p>
          <a:endParaRPr lang="en-US"/>
        </a:p>
      </dgm:t>
    </dgm:pt>
    <dgm:pt modelId="{BAF96C0D-4454-461F-A779-3FB370173893}" type="sibTrans" cxnId="{D8B53906-502A-4D5B-9E59-4E96B77DC6F3}">
      <dgm:prSet/>
      <dgm:spPr/>
      <dgm:t>
        <a:bodyPr/>
        <a:lstStyle/>
        <a:p>
          <a:endParaRPr lang="en-US"/>
        </a:p>
      </dgm:t>
    </dgm:pt>
    <dgm:pt modelId="{7B67F02E-E6F9-4BB6-9E5F-49B2F6464667}">
      <dgm:prSet phldrT="[Text]"/>
      <dgm:spPr/>
      <dgm:t>
        <a:bodyPr/>
        <a:lstStyle/>
        <a:p>
          <a:r>
            <a:rPr lang="en-US" dirty="0" smtClean="0"/>
            <a:t>Small volume of letters</a:t>
          </a:r>
          <a:endParaRPr lang="en-US" dirty="0"/>
        </a:p>
      </dgm:t>
    </dgm:pt>
    <dgm:pt modelId="{972819EE-C500-4F42-A500-FAAFB8C78A7C}" type="parTrans" cxnId="{E213A907-2185-4195-857A-CF1F5A682237}">
      <dgm:prSet/>
      <dgm:spPr/>
      <dgm:t>
        <a:bodyPr/>
        <a:lstStyle/>
        <a:p>
          <a:endParaRPr lang="en-US"/>
        </a:p>
      </dgm:t>
    </dgm:pt>
    <dgm:pt modelId="{AB366DA1-77EE-45AE-9616-877A62EA0B71}" type="sibTrans" cxnId="{E213A907-2185-4195-857A-CF1F5A682237}">
      <dgm:prSet/>
      <dgm:spPr/>
      <dgm:t>
        <a:bodyPr/>
        <a:lstStyle/>
        <a:p>
          <a:endParaRPr lang="en-US"/>
        </a:p>
      </dgm:t>
    </dgm:pt>
    <dgm:pt modelId="{4BCA8392-14BB-41ED-99F3-B7001524D3D0}">
      <dgm:prSet phldrT="[Text]"/>
      <dgm:spPr/>
      <dgm:t>
        <a:bodyPr/>
        <a:lstStyle/>
        <a:p>
          <a:r>
            <a:rPr lang="en-US" dirty="0" smtClean="0"/>
            <a:t>Third Party Service</a:t>
          </a:r>
          <a:endParaRPr lang="en-US" dirty="0"/>
        </a:p>
      </dgm:t>
    </dgm:pt>
    <dgm:pt modelId="{DBD553B8-62A0-41D3-B424-A5B18B5E4D80}" type="parTrans" cxnId="{40C12BC2-EB21-4640-8251-6E465BA7745D}">
      <dgm:prSet/>
      <dgm:spPr/>
      <dgm:t>
        <a:bodyPr/>
        <a:lstStyle/>
        <a:p>
          <a:endParaRPr lang="en-US"/>
        </a:p>
      </dgm:t>
    </dgm:pt>
    <dgm:pt modelId="{7DBD6A5A-D44B-4886-92C7-8EFC6F326CE5}" type="sibTrans" cxnId="{40C12BC2-EB21-4640-8251-6E465BA7745D}">
      <dgm:prSet/>
      <dgm:spPr/>
      <dgm:t>
        <a:bodyPr/>
        <a:lstStyle/>
        <a:p>
          <a:endParaRPr lang="en-US"/>
        </a:p>
      </dgm:t>
    </dgm:pt>
    <dgm:pt modelId="{9D3305C9-0BDD-4050-A4C9-B6707FEA5A3D}">
      <dgm:prSet phldrT="[Text]"/>
      <dgm:spPr/>
      <dgm:t>
        <a:bodyPr/>
        <a:lstStyle/>
        <a:p>
          <a:r>
            <a:rPr lang="en-US" dirty="0" smtClean="0"/>
            <a:t>Customized mailing options</a:t>
          </a:r>
          <a:endParaRPr lang="en-US" dirty="0"/>
        </a:p>
      </dgm:t>
    </dgm:pt>
    <dgm:pt modelId="{8C9A84AB-ECB8-4AF4-971D-99393949404F}" type="parTrans" cxnId="{CB5A66E0-6735-49CF-8CEC-B38908A2B39F}">
      <dgm:prSet/>
      <dgm:spPr/>
      <dgm:t>
        <a:bodyPr/>
        <a:lstStyle/>
        <a:p>
          <a:endParaRPr lang="en-US"/>
        </a:p>
      </dgm:t>
    </dgm:pt>
    <dgm:pt modelId="{D6DBFAC2-D41C-4E8C-9DAB-7A079288C646}" type="sibTrans" cxnId="{CB5A66E0-6735-49CF-8CEC-B38908A2B39F}">
      <dgm:prSet/>
      <dgm:spPr/>
      <dgm:t>
        <a:bodyPr/>
        <a:lstStyle/>
        <a:p>
          <a:endParaRPr lang="en-US"/>
        </a:p>
      </dgm:t>
    </dgm:pt>
    <dgm:pt modelId="{151FC88B-BAEC-44AF-9178-3234C137DA1A}">
      <dgm:prSet phldrT="[Text]"/>
      <dgm:spPr/>
      <dgm:t>
        <a:bodyPr/>
        <a:lstStyle/>
        <a:p>
          <a:r>
            <a:rPr lang="en-US" dirty="0" smtClean="0"/>
            <a:t>Less Resources Needed</a:t>
          </a:r>
          <a:endParaRPr lang="en-US" dirty="0"/>
        </a:p>
      </dgm:t>
    </dgm:pt>
    <dgm:pt modelId="{313FDC42-803D-4277-B020-9C0F1B6DD159}" type="parTrans" cxnId="{DDECD19B-2C8A-4C6F-A460-EEA41D87BBE6}">
      <dgm:prSet/>
      <dgm:spPr/>
      <dgm:t>
        <a:bodyPr/>
        <a:lstStyle/>
        <a:p>
          <a:endParaRPr lang="en-US"/>
        </a:p>
      </dgm:t>
    </dgm:pt>
    <dgm:pt modelId="{46D6EACB-02FA-4313-BD42-564281934520}" type="sibTrans" cxnId="{DDECD19B-2C8A-4C6F-A460-EEA41D87BBE6}">
      <dgm:prSet/>
      <dgm:spPr/>
      <dgm:t>
        <a:bodyPr/>
        <a:lstStyle/>
        <a:p>
          <a:endParaRPr lang="en-US"/>
        </a:p>
      </dgm:t>
    </dgm:pt>
    <dgm:pt modelId="{C7B6A4B4-E9D0-4778-B7DB-EA776C826CF5}">
      <dgm:prSet phldrT="[Text]"/>
      <dgm:spPr/>
      <dgm:t>
        <a:bodyPr/>
        <a:lstStyle/>
        <a:p>
          <a:r>
            <a:rPr lang="en-US" dirty="0" smtClean="0"/>
            <a:t>Large volume of letters</a:t>
          </a:r>
          <a:endParaRPr lang="en-US" dirty="0"/>
        </a:p>
      </dgm:t>
    </dgm:pt>
    <dgm:pt modelId="{9DD97720-196C-4CF3-A3B8-277D751FFA5F}" type="parTrans" cxnId="{39E62A89-F728-43DC-8C5E-920F6AB7DEE5}">
      <dgm:prSet/>
      <dgm:spPr/>
      <dgm:t>
        <a:bodyPr/>
        <a:lstStyle/>
        <a:p>
          <a:endParaRPr lang="en-US"/>
        </a:p>
      </dgm:t>
    </dgm:pt>
    <dgm:pt modelId="{E427D6C9-3EB7-4273-9F20-F4591A2DB52D}" type="sibTrans" cxnId="{39E62A89-F728-43DC-8C5E-920F6AB7DEE5}">
      <dgm:prSet/>
      <dgm:spPr/>
      <dgm:t>
        <a:bodyPr/>
        <a:lstStyle/>
        <a:p>
          <a:endParaRPr lang="en-US"/>
        </a:p>
      </dgm:t>
    </dgm:pt>
    <dgm:pt modelId="{3EA33531-27A7-490C-8D28-FF364739CD17}" type="pres">
      <dgm:prSet presAssocID="{773FDDB3-CD48-486A-B8CB-680ECC75E5A6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1E1FD11-3B57-44B2-9D82-0761A9319D49}" type="pres">
      <dgm:prSet presAssocID="{773FDDB3-CD48-486A-B8CB-680ECC75E5A6}" presName="dummyMaxCanvas" presStyleCnt="0"/>
      <dgm:spPr/>
    </dgm:pt>
    <dgm:pt modelId="{DBB28789-5385-43F2-B4EA-5B1488C0290A}" type="pres">
      <dgm:prSet presAssocID="{773FDDB3-CD48-486A-B8CB-680ECC75E5A6}" presName="parentComposite" presStyleCnt="0"/>
      <dgm:spPr/>
    </dgm:pt>
    <dgm:pt modelId="{11C8737B-FAEC-45BF-93C5-868E24323841}" type="pres">
      <dgm:prSet presAssocID="{773FDDB3-CD48-486A-B8CB-680ECC75E5A6}" presName="parent1" presStyleLbl="alignAccFollowNode1" presStyleIdx="0" presStyleCnt="4">
        <dgm:presLayoutVars>
          <dgm:chMax val="4"/>
        </dgm:presLayoutVars>
      </dgm:prSet>
      <dgm:spPr/>
      <dgm:t>
        <a:bodyPr/>
        <a:lstStyle/>
        <a:p>
          <a:endParaRPr lang="en-US"/>
        </a:p>
      </dgm:t>
    </dgm:pt>
    <dgm:pt modelId="{4E1374DD-B599-4EAC-AE75-6EBFEC252EF4}" type="pres">
      <dgm:prSet presAssocID="{773FDDB3-CD48-486A-B8CB-680ECC75E5A6}" presName="parent2" presStyleLbl="alignAccFollowNode1" presStyleIdx="1" presStyleCnt="4">
        <dgm:presLayoutVars>
          <dgm:chMax val="4"/>
        </dgm:presLayoutVars>
      </dgm:prSet>
      <dgm:spPr/>
      <dgm:t>
        <a:bodyPr/>
        <a:lstStyle/>
        <a:p>
          <a:endParaRPr lang="en-US"/>
        </a:p>
      </dgm:t>
    </dgm:pt>
    <dgm:pt modelId="{998DAAB3-C5B0-483D-A9B6-D352E67CAF91}" type="pres">
      <dgm:prSet presAssocID="{773FDDB3-CD48-486A-B8CB-680ECC75E5A6}" presName="childrenComposite" presStyleCnt="0"/>
      <dgm:spPr/>
    </dgm:pt>
    <dgm:pt modelId="{155A42E7-50A7-406D-B84C-ADCF53620DF2}" type="pres">
      <dgm:prSet presAssocID="{773FDDB3-CD48-486A-B8CB-680ECC75E5A6}" presName="dummyMaxCanvas_ChildArea" presStyleCnt="0"/>
      <dgm:spPr/>
    </dgm:pt>
    <dgm:pt modelId="{7C697249-41EB-4B45-9235-7E1EEFC69395}" type="pres">
      <dgm:prSet presAssocID="{773FDDB3-CD48-486A-B8CB-680ECC75E5A6}" presName="fulcrum" presStyleLbl="alignAccFollowNode1" presStyleIdx="2" presStyleCnt="4"/>
      <dgm:spPr/>
    </dgm:pt>
    <dgm:pt modelId="{6AAE1CA0-8AC0-40BB-95ED-FCC1A8DE022D}" type="pres">
      <dgm:prSet presAssocID="{773FDDB3-CD48-486A-B8CB-680ECC75E5A6}" presName="balance_23" presStyleLbl="alignAccFollowNode1" presStyleIdx="3" presStyleCnt="4">
        <dgm:presLayoutVars>
          <dgm:bulletEnabled val="1"/>
        </dgm:presLayoutVars>
      </dgm:prSet>
      <dgm:spPr/>
    </dgm:pt>
    <dgm:pt modelId="{77F14516-9CCD-4BA6-8AD0-6D954B906163}" type="pres">
      <dgm:prSet presAssocID="{773FDDB3-CD48-486A-B8CB-680ECC75E5A6}" presName="right_23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BE8A03-5FEC-4D4A-B3E2-9E05992C2AD1}" type="pres">
      <dgm:prSet presAssocID="{773FDDB3-CD48-486A-B8CB-680ECC75E5A6}" presName="right_23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87C64F-815C-4006-931F-3D4C0D22A448}" type="pres">
      <dgm:prSet presAssocID="{773FDDB3-CD48-486A-B8CB-680ECC75E5A6}" presName="right_23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39B806-70FE-46E3-9C67-FC212D595098}" type="pres">
      <dgm:prSet presAssocID="{773FDDB3-CD48-486A-B8CB-680ECC75E5A6}" presName="left_23_1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4AEBFD-8EEC-469D-9F80-08CC1D7878BF}" type="pres">
      <dgm:prSet presAssocID="{773FDDB3-CD48-486A-B8CB-680ECC75E5A6}" presName="left_23_2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9E62A89-F728-43DC-8C5E-920F6AB7DEE5}" srcId="{4BCA8392-14BB-41ED-99F3-B7001524D3D0}" destId="{C7B6A4B4-E9D0-4778-B7DB-EA776C826CF5}" srcOrd="2" destOrd="0" parTransId="{9DD97720-196C-4CF3-A3B8-277D751FFA5F}" sibTransId="{E427D6C9-3EB7-4273-9F20-F4591A2DB52D}"/>
    <dgm:cxn modelId="{E213A907-2185-4195-857A-CF1F5A682237}" srcId="{1A254EFE-0564-42E4-AD03-EB5F3FDDFDA2}" destId="{7B67F02E-E6F9-4BB6-9E5F-49B2F6464667}" srcOrd="1" destOrd="0" parTransId="{972819EE-C500-4F42-A500-FAAFB8C78A7C}" sibTransId="{AB366DA1-77EE-45AE-9616-877A62EA0B71}"/>
    <dgm:cxn modelId="{CB5A66E0-6735-49CF-8CEC-B38908A2B39F}" srcId="{4BCA8392-14BB-41ED-99F3-B7001524D3D0}" destId="{9D3305C9-0BDD-4050-A4C9-B6707FEA5A3D}" srcOrd="0" destOrd="0" parTransId="{8C9A84AB-ECB8-4AF4-971D-99393949404F}" sibTransId="{D6DBFAC2-D41C-4E8C-9DAB-7A079288C646}"/>
    <dgm:cxn modelId="{D8B53906-502A-4D5B-9E59-4E96B77DC6F3}" srcId="{1A254EFE-0564-42E4-AD03-EB5F3FDDFDA2}" destId="{7FE58222-627B-48CE-B603-4F801CBCC304}" srcOrd="0" destOrd="0" parTransId="{CCEADFD9-2470-4F09-9D09-CD246EF1AA3C}" sibTransId="{BAF96C0D-4454-461F-A779-3FB370173893}"/>
    <dgm:cxn modelId="{8014A4FE-0000-4E8B-B08E-87F91CE8E67C}" type="presOf" srcId="{C7B6A4B4-E9D0-4778-B7DB-EA776C826CF5}" destId="{6287C64F-815C-4006-931F-3D4C0D22A448}" srcOrd="0" destOrd="0" presId="urn:microsoft.com/office/officeart/2005/8/layout/balance1"/>
    <dgm:cxn modelId="{BBD817DF-58E6-4F74-BB8E-3CCC9CB51D51}" type="presOf" srcId="{4BCA8392-14BB-41ED-99F3-B7001524D3D0}" destId="{4E1374DD-B599-4EAC-AE75-6EBFEC252EF4}" srcOrd="0" destOrd="0" presId="urn:microsoft.com/office/officeart/2005/8/layout/balance1"/>
    <dgm:cxn modelId="{072D3A0A-4BCC-40AA-847B-8DB740F93443}" srcId="{773FDDB3-CD48-486A-B8CB-680ECC75E5A6}" destId="{1A254EFE-0564-42E4-AD03-EB5F3FDDFDA2}" srcOrd="0" destOrd="0" parTransId="{BFDE265E-4079-4DFC-8EAD-CD5629B11CFE}" sibTransId="{CCFE6094-94B6-4C49-AA47-520DC43FABE8}"/>
    <dgm:cxn modelId="{9384B4A9-CFCD-42EF-B3AF-6163B7F46126}" type="presOf" srcId="{7FE58222-627B-48CE-B603-4F801CBCC304}" destId="{EE39B806-70FE-46E3-9C67-FC212D595098}" srcOrd="0" destOrd="0" presId="urn:microsoft.com/office/officeart/2005/8/layout/balance1"/>
    <dgm:cxn modelId="{40C12BC2-EB21-4640-8251-6E465BA7745D}" srcId="{773FDDB3-CD48-486A-B8CB-680ECC75E5A6}" destId="{4BCA8392-14BB-41ED-99F3-B7001524D3D0}" srcOrd="1" destOrd="0" parTransId="{DBD553B8-62A0-41D3-B424-A5B18B5E4D80}" sibTransId="{7DBD6A5A-D44B-4886-92C7-8EFC6F326CE5}"/>
    <dgm:cxn modelId="{DDECD19B-2C8A-4C6F-A460-EEA41D87BBE6}" srcId="{4BCA8392-14BB-41ED-99F3-B7001524D3D0}" destId="{151FC88B-BAEC-44AF-9178-3234C137DA1A}" srcOrd="1" destOrd="0" parTransId="{313FDC42-803D-4277-B020-9C0F1B6DD159}" sibTransId="{46D6EACB-02FA-4313-BD42-564281934520}"/>
    <dgm:cxn modelId="{25EF9E1F-6040-4AD6-9734-B1424261E375}" type="presOf" srcId="{9D3305C9-0BDD-4050-A4C9-B6707FEA5A3D}" destId="{77F14516-9CCD-4BA6-8AD0-6D954B906163}" srcOrd="0" destOrd="0" presId="urn:microsoft.com/office/officeart/2005/8/layout/balance1"/>
    <dgm:cxn modelId="{38056CF6-9D06-4DBA-BFFE-E73B39159089}" type="presOf" srcId="{7B67F02E-E6F9-4BB6-9E5F-49B2F6464667}" destId="{AF4AEBFD-8EEC-469D-9F80-08CC1D7878BF}" srcOrd="0" destOrd="0" presId="urn:microsoft.com/office/officeart/2005/8/layout/balance1"/>
    <dgm:cxn modelId="{53C991E5-F949-45E0-B6B7-CDACF60435E4}" type="presOf" srcId="{151FC88B-BAEC-44AF-9178-3234C137DA1A}" destId="{E1BE8A03-5FEC-4D4A-B3E2-9E05992C2AD1}" srcOrd="0" destOrd="0" presId="urn:microsoft.com/office/officeart/2005/8/layout/balance1"/>
    <dgm:cxn modelId="{6369D007-4886-4ECB-89DA-B5D07CE54B67}" type="presOf" srcId="{773FDDB3-CD48-486A-B8CB-680ECC75E5A6}" destId="{3EA33531-27A7-490C-8D28-FF364739CD17}" srcOrd="0" destOrd="0" presId="urn:microsoft.com/office/officeart/2005/8/layout/balance1"/>
    <dgm:cxn modelId="{A4E5E199-50F9-4521-8501-3C5CC500C057}" type="presOf" srcId="{1A254EFE-0564-42E4-AD03-EB5F3FDDFDA2}" destId="{11C8737B-FAEC-45BF-93C5-868E24323841}" srcOrd="0" destOrd="0" presId="urn:microsoft.com/office/officeart/2005/8/layout/balance1"/>
    <dgm:cxn modelId="{F7094E3F-4778-4EDD-9995-6EB00E38BD4D}" type="presParOf" srcId="{3EA33531-27A7-490C-8D28-FF364739CD17}" destId="{91E1FD11-3B57-44B2-9D82-0761A9319D49}" srcOrd="0" destOrd="0" presId="urn:microsoft.com/office/officeart/2005/8/layout/balance1"/>
    <dgm:cxn modelId="{05253F00-AC89-427E-917A-F63EEB0B633B}" type="presParOf" srcId="{3EA33531-27A7-490C-8D28-FF364739CD17}" destId="{DBB28789-5385-43F2-B4EA-5B1488C0290A}" srcOrd="1" destOrd="0" presId="urn:microsoft.com/office/officeart/2005/8/layout/balance1"/>
    <dgm:cxn modelId="{00466948-2CF8-429D-904A-56650121D6E0}" type="presParOf" srcId="{DBB28789-5385-43F2-B4EA-5B1488C0290A}" destId="{11C8737B-FAEC-45BF-93C5-868E24323841}" srcOrd="0" destOrd="0" presId="urn:microsoft.com/office/officeart/2005/8/layout/balance1"/>
    <dgm:cxn modelId="{F1AC78DC-088E-44B5-AAFC-7A2ACF6B4FD4}" type="presParOf" srcId="{DBB28789-5385-43F2-B4EA-5B1488C0290A}" destId="{4E1374DD-B599-4EAC-AE75-6EBFEC252EF4}" srcOrd="1" destOrd="0" presId="urn:microsoft.com/office/officeart/2005/8/layout/balance1"/>
    <dgm:cxn modelId="{F934CF09-26CD-4A04-82CD-66E8D4509A85}" type="presParOf" srcId="{3EA33531-27A7-490C-8D28-FF364739CD17}" destId="{998DAAB3-C5B0-483D-A9B6-D352E67CAF91}" srcOrd="2" destOrd="0" presId="urn:microsoft.com/office/officeart/2005/8/layout/balance1"/>
    <dgm:cxn modelId="{4BB7BB7B-B5BB-46FC-BC32-8516147F4A0C}" type="presParOf" srcId="{998DAAB3-C5B0-483D-A9B6-D352E67CAF91}" destId="{155A42E7-50A7-406D-B84C-ADCF53620DF2}" srcOrd="0" destOrd="0" presId="urn:microsoft.com/office/officeart/2005/8/layout/balance1"/>
    <dgm:cxn modelId="{C3A018D7-4524-46E5-ADE4-00D59AFC73A2}" type="presParOf" srcId="{998DAAB3-C5B0-483D-A9B6-D352E67CAF91}" destId="{7C697249-41EB-4B45-9235-7E1EEFC69395}" srcOrd="1" destOrd="0" presId="urn:microsoft.com/office/officeart/2005/8/layout/balance1"/>
    <dgm:cxn modelId="{1C278162-C388-4576-8D42-D71560D68DFB}" type="presParOf" srcId="{998DAAB3-C5B0-483D-A9B6-D352E67CAF91}" destId="{6AAE1CA0-8AC0-40BB-95ED-FCC1A8DE022D}" srcOrd="2" destOrd="0" presId="urn:microsoft.com/office/officeart/2005/8/layout/balance1"/>
    <dgm:cxn modelId="{D4A591E8-0175-4288-B2ED-3EABE1D21DD5}" type="presParOf" srcId="{998DAAB3-C5B0-483D-A9B6-D352E67CAF91}" destId="{77F14516-9CCD-4BA6-8AD0-6D954B906163}" srcOrd="3" destOrd="0" presId="urn:microsoft.com/office/officeart/2005/8/layout/balance1"/>
    <dgm:cxn modelId="{9793C9EB-0588-4A8E-8082-47955E08FAEA}" type="presParOf" srcId="{998DAAB3-C5B0-483D-A9B6-D352E67CAF91}" destId="{E1BE8A03-5FEC-4D4A-B3E2-9E05992C2AD1}" srcOrd="4" destOrd="0" presId="urn:microsoft.com/office/officeart/2005/8/layout/balance1"/>
    <dgm:cxn modelId="{61F9607B-5379-4DCF-82D8-F2C695D0C6F1}" type="presParOf" srcId="{998DAAB3-C5B0-483D-A9B6-D352E67CAF91}" destId="{6287C64F-815C-4006-931F-3D4C0D22A448}" srcOrd="5" destOrd="0" presId="urn:microsoft.com/office/officeart/2005/8/layout/balance1"/>
    <dgm:cxn modelId="{2EA02EC6-CE85-45CE-850E-FFDD9A9B616B}" type="presParOf" srcId="{998DAAB3-C5B0-483D-A9B6-D352E67CAF91}" destId="{EE39B806-70FE-46E3-9C67-FC212D595098}" srcOrd="6" destOrd="0" presId="urn:microsoft.com/office/officeart/2005/8/layout/balance1"/>
    <dgm:cxn modelId="{7D143CCB-3C16-4B76-A3B2-C7B842AC9FC8}" type="presParOf" srcId="{998DAAB3-C5B0-483D-A9B6-D352E67CAF91}" destId="{AF4AEBFD-8EEC-469D-9F80-08CC1D7878BF}" srcOrd="7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1C1F86F-E75E-4B01-8708-C8D796F08A56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FC0A867-FB08-4659-BF12-05CADEE82B0C}">
      <dgm:prSet phldrT="[Text]" custT="1"/>
      <dgm:spPr/>
      <dgm:t>
        <a:bodyPr/>
        <a:lstStyle/>
        <a:p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Checks contact series, selected letters and promises that require letters/reminders, including post-dates and credit card payments</a:t>
          </a:r>
          <a:endParaRPr lang="en-US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0060720-8EA5-4781-AD37-7961FC651758}" type="parTrans" cxnId="{2370DB41-9EF2-4553-8F3D-7672DA7FBC9B}">
      <dgm:prSet/>
      <dgm:spPr/>
      <dgm:t>
        <a:bodyPr/>
        <a:lstStyle/>
        <a:p>
          <a:endParaRPr lang="en-US"/>
        </a:p>
      </dgm:t>
    </dgm:pt>
    <dgm:pt modelId="{346D7CCE-5B2D-4526-8B56-93EFBAE95334}" type="sibTrans" cxnId="{2370DB41-9EF2-4553-8F3D-7672DA7FBC9B}">
      <dgm:prSet/>
      <dgm:spPr/>
      <dgm:t>
        <a:bodyPr/>
        <a:lstStyle/>
        <a:p>
          <a:endParaRPr lang="en-US" dirty="0"/>
        </a:p>
      </dgm:t>
    </dgm:pt>
    <dgm:pt modelId="{3910A08B-A89B-496E-8520-91568F0C5173}">
      <dgm:prSet phldrT="[Text]" custT="1"/>
      <dgm:spPr/>
      <dgm:t>
        <a:bodyPr/>
        <a:lstStyle/>
        <a:p>
          <a:r>
            <a:rPr lang="en-US" sz="14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Checks if we can send a letter based on the business rules (e.g. there is no balance)</a:t>
          </a:r>
          <a:endParaRPr lang="en-US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1121141-6812-41CC-A566-B13BD27CDC3D}" type="parTrans" cxnId="{27983D66-82FB-4E0A-8D93-26F5F400C8F3}">
      <dgm:prSet/>
      <dgm:spPr/>
      <dgm:t>
        <a:bodyPr/>
        <a:lstStyle/>
        <a:p>
          <a:endParaRPr lang="en-US"/>
        </a:p>
      </dgm:t>
    </dgm:pt>
    <dgm:pt modelId="{6D40E8C5-29F2-4CEE-B448-46E5C0B3CD98}" type="sibTrans" cxnId="{27983D66-82FB-4E0A-8D93-26F5F400C8F3}">
      <dgm:prSet/>
      <dgm:spPr/>
      <dgm:t>
        <a:bodyPr/>
        <a:lstStyle/>
        <a:p>
          <a:endParaRPr lang="en-US" dirty="0"/>
        </a:p>
      </dgm:t>
    </dgm:pt>
    <dgm:pt modelId="{640EC66F-BF80-473F-83FC-2A5041309ED4}">
      <dgm:prSet phldrT="[Text]" custT="1"/>
      <dgm:spPr/>
      <dgm:t>
        <a:bodyPr/>
        <a:lstStyle/>
        <a:p>
          <a:r>
            <a:rPr lang="en-US" sz="14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Creates a list of letters that can be sent out and those that "fail“ are listed on reports that are generated</a:t>
          </a:r>
          <a:endParaRPr lang="en-US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6B09ECE-A2E0-4A79-82C0-AF839598B4A2}" type="parTrans" cxnId="{B73F17A7-9405-4E6C-92FD-001997DCBE37}">
      <dgm:prSet/>
      <dgm:spPr/>
      <dgm:t>
        <a:bodyPr/>
        <a:lstStyle/>
        <a:p>
          <a:endParaRPr lang="en-US"/>
        </a:p>
      </dgm:t>
    </dgm:pt>
    <dgm:pt modelId="{956087AE-9D0F-452C-834B-B8EF5832089B}" type="sibTrans" cxnId="{B73F17A7-9405-4E6C-92FD-001997DCBE37}">
      <dgm:prSet/>
      <dgm:spPr/>
      <dgm:t>
        <a:bodyPr/>
        <a:lstStyle/>
        <a:p>
          <a:endParaRPr lang="en-US" dirty="0"/>
        </a:p>
      </dgm:t>
    </dgm:pt>
    <dgm:pt modelId="{86CC8D3E-918B-4938-9ACA-A3AE97DBD583}">
      <dgm:prSet phldrT="[Text]" custT="1"/>
      <dgm:spPr/>
      <dgm:t>
        <a:bodyPr/>
        <a:lstStyle/>
        <a:p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Letters that need to be e-mailed are placed on a special file that is processed the next day for compliance reasons (do not want to send at email at 2 AM!)</a:t>
          </a:r>
          <a:endParaRPr lang="en-US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E2D7118-ABA0-4BCF-982A-521405BAFEB1}" type="parTrans" cxnId="{847BF3A6-3478-425B-A6A9-4D9209322C8A}">
      <dgm:prSet/>
      <dgm:spPr/>
      <dgm:t>
        <a:bodyPr/>
        <a:lstStyle/>
        <a:p>
          <a:endParaRPr lang="en-US"/>
        </a:p>
      </dgm:t>
    </dgm:pt>
    <dgm:pt modelId="{FE069436-FFDD-4FA5-87C8-2CC52700BF1D}" type="sibTrans" cxnId="{847BF3A6-3478-425B-A6A9-4D9209322C8A}">
      <dgm:prSet/>
      <dgm:spPr/>
      <dgm:t>
        <a:bodyPr/>
        <a:lstStyle/>
        <a:p>
          <a:endParaRPr lang="en-US" dirty="0"/>
        </a:p>
      </dgm:t>
    </dgm:pt>
    <dgm:pt modelId="{4BFF4D1A-AD57-41DC-B13B-3CDDA8D23682}">
      <dgm:prSet custT="1"/>
      <dgm:spPr/>
      <dgm:t>
        <a:bodyPr/>
        <a:lstStyle/>
        <a:p>
          <a:r>
            <a:rPr lang="en-US" sz="1400" dirty="0" smtClean="0">
              <a:latin typeface="Arial" panose="020B0604020202020204" pitchFamily="34" charset="0"/>
              <a:cs typeface="Arial" panose="020B0604020202020204" pitchFamily="34" charset="0"/>
            </a:rPr>
            <a:t>Letters that can be printed are processed for in-house printing or sent to a mailing service</a:t>
          </a:r>
          <a:endParaRPr lang="en-US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4765A3D-5697-4951-AF70-31DCBD02E08A}" type="parTrans" cxnId="{64FAC57E-6B99-4530-9449-A00A85CD0CCF}">
      <dgm:prSet/>
      <dgm:spPr/>
      <dgm:t>
        <a:bodyPr/>
        <a:lstStyle/>
        <a:p>
          <a:endParaRPr lang="en-US"/>
        </a:p>
      </dgm:t>
    </dgm:pt>
    <dgm:pt modelId="{5F5004C6-DE08-4A63-8CBB-9654D8178722}" type="sibTrans" cxnId="{64FAC57E-6B99-4530-9449-A00A85CD0CCF}">
      <dgm:prSet/>
      <dgm:spPr/>
      <dgm:t>
        <a:bodyPr/>
        <a:lstStyle/>
        <a:p>
          <a:endParaRPr lang="en-US"/>
        </a:p>
      </dgm:t>
    </dgm:pt>
    <dgm:pt modelId="{4767B6A3-272E-48BE-B335-C21BE1DE7F43}" type="pres">
      <dgm:prSet presAssocID="{81C1F86F-E75E-4B01-8708-C8D796F08A5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2113136-EEA1-4413-9D8D-49C9E053343A}" type="pres">
      <dgm:prSet presAssocID="{9FC0A867-FB08-4659-BF12-05CADEE82B0C}" presName="node" presStyleLbl="node1" presStyleIdx="0" presStyleCnt="5" custScaleX="137112" custScaleY="1138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A89A4B-34F3-4AFE-94EB-8B85503CA156}" type="pres">
      <dgm:prSet presAssocID="{346D7CCE-5B2D-4526-8B56-93EFBAE95334}" presName="sibTrans" presStyleLbl="sibTrans2D1" presStyleIdx="0" presStyleCnt="4"/>
      <dgm:spPr/>
      <dgm:t>
        <a:bodyPr/>
        <a:lstStyle/>
        <a:p>
          <a:endParaRPr lang="en-US"/>
        </a:p>
      </dgm:t>
    </dgm:pt>
    <dgm:pt modelId="{7D73137F-77A1-4B26-9657-A4C92BF52D1E}" type="pres">
      <dgm:prSet presAssocID="{346D7CCE-5B2D-4526-8B56-93EFBAE95334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42000C59-2ACD-418D-8164-CDB21EF987D4}" type="pres">
      <dgm:prSet presAssocID="{3910A08B-A89B-496E-8520-91568F0C5173}" presName="node" presStyleLbl="node1" presStyleIdx="1" presStyleCnt="5" custScaleX="137112" custScaleY="1138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CF643B-86B3-46F1-824C-0371774DCB01}" type="pres">
      <dgm:prSet presAssocID="{6D40E8C5-29F2-4CEE-B448-46E5C0B3CD98}" presName="sibTrans" presStyleLbl="sibTrans2D1" presStyleIdx="1" presStyleCnt="4"/>
      <dgm:spPr/>
      <dgm:t>
        <a:bodyPr/>
        <a:lstStyle/>
        <a:p>
          <a:endParaRPr lang="en-US"/>
        </a:p>
      </dgm:t>
    </dgm:pt>
    <dgm:pt modelId="{088191EC-AADF-4284-B904-946C511F9F4E}" type="pres">
      <dgm:prSet presAssocID="{6D40E8C5-29F2-4CEE-B448-46E5C0B3CD98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B90F23BD-9372-4DA7-810A-F6CC7D71671C}" type="pres">
      <dgm:prSet presAssocID="{640EC66F-BF80-473F-83FC-2A5041309ED4}" presName="node" presStyleLbl="node1" presStyleIdx="2" presStyleCnt="5" custScaleX="137112" custScaleY="1138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91C658-EB9F-40F9-9E13-D23958ABE963}" type="pres">
      <dgm:prSet presAssocID="{956087AE-9D0F-452C-834B-B8EF5832089B}" presName="sibTrans" presStyleLbl="sibTrans2D1" presStyleIdx="2" presStyleCnt="4"/>
      <dgm:spPr/>
      <dgm:t>
        <a:bodyPr/>
        <a:lstStyle/>
        <a:p>
          <a:endParaRPr lang="en-US"/>
        </a:p>
      </dgm:t>
    </dgm:pt>
    <dgm:pt modelId="{A880F6F9-AE7E-45AF-878D-C27FC38BAD4E}" type="pres">
      <dgm:prSet presAssocID="{956087AE-9D0F-452C-834B-B8EF5832089B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25E491B8-DEA8-4BB1-B41B-B0695A643786}" type="pres">
      <dgm:prSet presAssocID="{86CC8D3E-918B-4938-9ACA-A3AE97DBD583}" presName="node" presStyleLbl="node1" presStyleIdx="3" presStyleCnt="5" custScaleX="144738" custScaleY="1406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2CDEFC-251E-4D6B-AEA9-8AB8C0BE48E6}" type="pres">
      <dgm:prSet presAssocID="{FE069436-FFDD-4FA5-87C8-2CC52700BF1D}" presName="sibTrans" presStyleLbl="sibTrans2D1" presStyleIdx="3" presStyleCnt="4"/>
      <dgm:spPr/>
      <dgm:t>
        <a:bodyPr/>
        <a:lstStyle/>
        <a:p>
          <a:endParaRPr lang="en-US"/>
        </a:p>
      </dgm:t>
    </dgm:pt>
    <dgm:pt modelId="{0FB2FC0C-0EBD-42DE-92C4-BCA98C97B6BB}" type="pres">
      <dgm:prSet presAssocID="{FE069436-FFDD-4FA5-87C8-2CC52700BF1D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E6BE9CD0-8A10-42DA-B177-718E371BB0B9}" type="pres">
      <dgm:prSet presAssocID="{4BFF4D1A-AD57-41DC-B13B-3CDDA8D23682}" presName="node" presStyleLbl="node1" presStyleIdx="4" presStyleCnt="5" custScaleX="137112" custScaleY="1138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552AA32-410F-4497-A74A-382641DC6321}" type="presOf" srcId="{640EC66F-BF80-473F-83FC-2A5041309ED4}" destId="{B90F23BD-9372-4DA7-810A-F6CC7D71671C}" srcOrd="0" destOrd="0" presId="urn:microsoft.com/office/officeart/2005/8/layout/process5"/>
    <dgm:cxn modelId="{F1D18297-8F15-4207-AE12-F30AC7112AAE}" type="presOf" srcId="{6D40E8C5-29F2-4CEE-B448-46E5C0B3CD98}" destId="{088191EC-AADF-4284-B904-946C511F9F4E}" srcOrd="1" destOrd="0" presId="urn:microsoft.com/office/officeart/2005/8/layout/process5"/>
    <dgm:cxn modelId="{FEF047BA-C0B1-42D7-A22E-640228113E30}" type="presOf" srcId="{346D7CCE-5B2D-4526-8B56-93EFBAE95334}" destId="{CEA89A4B-34F3-4AFE-94EB-8B85503CA156}" srcOrd="0" destOrd="0" presId="urn:microsoft.com/office/officeart/2005/8/layout/process5"/>
    <dgm:cxn modelId="{2370DB41-9EF2-4553-8F3D-7672DA7FBC9B}" srcId="{81C1F86F-E75E-4B01-8708-C8D796F08A56}" destId="{9FC0A867-FB08-4659-BF12-05CADEE82B0C}" srcOrd="0" destOrd="0" parTransId="{40060720-8EA5-4781-AD37-7961FC651758}" sibTransId="{346D7CCE-5B2D-4526-8B56-93EFBAE95334}"/>
    <dgm:cxn modelId="{8F5B6D16-5E18-46AE-8F35-091605268151}" type="presOf" srcId="{FE069436-FFDD-4FA5-87C8-2CC52700BF1D}" destId="{0FB2FC0C-0EBD-42DE-92C4-BCA98C97B6BB}" srcOrd="1" destOrd="0" presId="urn:microsoft.com/office/officeart/2005/8/layout/process5"/>
    <dgm:cxn modelId="{64FAC57E-6B99-4530-9449-A00A85CD0CCF}" srcId="{81C1F86F-E75E-4B01-8708-C8D796F08A56}" destId="{4BFF4D1A-AD57-41DC-B13B-3CDDA8D23682}" srcOrd="4" destOrd="0" parTransId="{34765A3D-5697-4951-AF70-31DCBD02E08A}" sibTransId="{5F5004C6-DE08-4A63-8CBB-9654D8178722}"/>
    <dgm:cxn modelId="{27983D66-82FB-4E0A-8D93-26F5F400C8F3}" srcId="{81C1F86F-E75E-4B01-8708-C8D796F08A56}" destId="{3910A08B-A89B-496E-8520-91568F0C5173}" srcOrd="1" destOrd="0" parTransId="{81121141-6812-41CC-A566-B13BD27CDC3D}" sibTransId="{6D40E8C5-29F2-4CEE-B448-46E5C0B3CD98}"/>
    <dgm:cxn modelId="{847BF3A6-3478-425B-A6A9-4D9209322C8A}" srcId="{81C1F86F-E75E-4B01-8708-C8D796F08A56}" destId="{86CC8D3E-918B-4938-9ACA-A3AE97DBD583}" srcOrd="3" destOrd="0" parTransId="{2E2D7118-ABA0-4BCF-982A-521405BAFEB1}" sibTransId="{FE069436-FFDD-4FA5-87C8-2CC52700BF1D}"/>
    <dgm:cxn modelId="{35E9F1D3-3CDE-46EA-911C-5B2958B462BB}" type="presOf" srcId="{346D7CCE-5B2D-4526-8B56-93EFBAE95334}" destId="{7D73137F-77A1-4B26-9657-A4C92BF52D1E}" srcOrd="1" destOrd="0" presId="urn:microsoft.com/office/officeart/2005/8/layout/process5"/>
    <dgm:cxn modelId="{759F9A77-7303-4FAA-953C-A7E5A17B3FC1}" type="presOf" srcId="{956087AE-9D0F-452C-834B-B8EF5832089B}" destId="{A891C658-EB9F-40F9-9E13-D23958ABE963}" srcOrd="0" destOrd="0" presId="urn:microsoft.com/office/officeart/2005/8/layout/process5"/>
    <dgm:cxn modelId="{49862366-7B32-4860-9A68-32967B74231F}" type="presOf" srcId="{86CC8D3E-918B-4938-9ACA-A3AE97DBD583}" destId="{25E491B8-DEA8-4BB1-B41B-B0695A643786}" srcOrd="0" destOrd="0" presId="urn:microsoft.com/office/officeart/2005/8/layout/process5"/>
    <dgm:cxn modelId="{B73F17A7-9405-4E6C-92FD-001997DCBE37}" srcId="{81C1F86F-E75E-4B01-8708-C8D796F08A56}" destId="{640EC66F-BF80-473F-83FC-2A5041309ED4}" srcOrd="2" destOrd="0" parTransId="{E6B09ECE-A2E0-4A79-82C0-AF839598B4A2}" sibTransId="{956087AE-9D0F-452C-834B-B8EF5832089B}"/>
    <dgm:cxn modelId="{B986556F-694B-49F6-B50F-7EC298C08A18}" type="presOf" srcId="{81C1F86F-E75E-4B01-8708-C8D796F08A56}" destId="{4767B6A3-272E-48BE-B335-C21BE1DE7F43}" srcOrd="0" destOrd="0" presId="urn:microsoft.com/office/officeart/2005/8/layout/process5"/>
    <dgm:cxn modelId="{9F385B0D-2551-47A8-A9DB-0E2789C402D4}" type="presOf" srcId="{9FC0A867-FB08-4659-BF12-05CADEE82B0C}" destId="{C2113136-EEA1-4413-9D8D-49C9E053343A}" srcOrd="0" destOrd="0" presId="urn:microsoft.com/office/officeart/2005/8/layout/process5"/>
    <dgm:cxn modelId="{50814AD9-4FE3-40C4-9242-DDD83ECFDED7}" type="presOf" srcId="{FE069436-FFDD-4FA5-87C8-2CC52700BF1D}" destId="{872CDEFC-251E-4D6B-AEA9-8AB8C0BE48E6}" srcOrd="0" destOrd="0" presId="urn:microsoft.com/office/officeart/2005/8/layout/process5"/>
    <dgm:cxn modelId="{BFB55C50-CF01-4EB8-9B63-0E24E9B0770E}" type="presOf" srcId="{6D40E8C5-29F2-4CEE-B448-46E5C0B3CD98}" destId="{44CF643B-86B3-46F1-824C-0371774DCB01}" srcOrd="0" destOrd="0" presId="urn:microsoft.com/office/officeart/2005/8/layout/process5"/>
    <dgm:cxn modelId="{4639790A-52B2-4ED6-A015-F596B3037F10}" type="presOf" srcId="{3910A08B-A89B-496E-8520-91568F0C5173}" destId="{42000C59-2ACD-418D-8164-CDB21EF987D4}" srcOrd="0" destOrd="0" presId="urn:microsoft.com/office/officeart/2005/8/layout/process5"/>
    <dgm:cxn modelId="{6092C0B1-9A80-4743-9B03-40269E1307C7}" type="presOf" srcId="{4BFF4D1A-AD57-41DC-B13B-3CDDA8D23682}" destId="{E6BE9CD0-8A10-42DA-B177-718E371BB0B9}" srcOrd="0" destOrd="0" presId="urn:microsoft.com/office/officeart/2005/8/layout/process5"/>
    <dgm:cxn modelId="{7AE94D6E-7543-4A23-AC6E-F41FD908227D}" type="presOf" srcId="{956087AE-9D0F-452C-834B-B8EF5832089B}" destId="{A880F6F9-AE7E-45AF-878D-C27FC38BAD4E}" srcOrd="1" destOrd="0" presId="urn:microsoft.com/office/officeart/2005/8/layout/process5"/>
    <dgm:cxn modelId="{658CE165-4783-4BDC-87DE-836E854BC294}" type="presParOf" srcId="{4767B6A3-272E-48BE-B335-C21BE1DE7F43}" destId="{C2113136-EEA1-4413-9D8D-49C9E053343A}" srcOrd="0" destOrd="0" presId="urn:microsoft.com/office/officeart/2005/8/layout/process5"/>
    <dgm:cxn modelId="{E95E7EFE-9E51-4BCC-870C-AD8ED288C6EE}" type="presParOf" srcId="{4767B6A3-272E-48BE-B335-C21BE1DE7F43}" destId="{CEA89A4B-34F3-4AFE-94EB-8B85503CA156}" srcOrd="1" destOrd="0" presId="urn:microsoft.com/office/officeart/2005/8/layout/process5"/>
    <dgm:cxn modelId="{DFC0D23C-7129-4DD8-8F4D-C15AD749DB52}" type="presParOf" srcId="{CEA89A4B-34F3-4AFE-94EB-8B85503CA156}" destId="{7D73137F-77A1-4B26-9657-A4C92BF52D1E}" srcOrd="0" destOrd="0" presId="urn:microsoft.com/office/officeart/2005/8/layout/process5"/>
    <dgm:cxn modelId="{634C42FA-FDC1-4094-9FC4-B925312EFB8E}" type="presParOf" srcId="{4767B6A3-272E-48BE-B335-C21BE1DE7F43}" destId="{42000C59-2ACD-418D-8164-CDB21EF987D4}" srcOrd="2" destOrd="0" presId="urn:microsoft.com/office/officeart/2005/8/layout/process5"/>
    <dgm:cxn modelId="{D7FD7725-56D6-426E-9519-A9B159A508D9}" type="presParOf" srcId="{4767B6A3-272E-48BE-B335-C21BE1DE7F43}" destId="{44CF643B-86B3-46F1-824C-0371774DCB01}" srcOrd="3" destOrd="0" presId="urn:microsoft.com/office/officeart/2005/8/layout/process5"/>
    <dgm:cxn modelId="{EA2B8233-3AC3-470C-A4B6-704E301D8CC9}" type="presParOf" srcId="{44CF643B-86B3-46F1-824C-0371774DCB01}" destId="{088191EC-AADF-4284-B904-946C511F9F4E}" srcOrd="0" destOrd="0" presId="urn:microsoft.com/office/officeart/2005/8/layout/process5"/>
    <dgm:cxn modelId="{8831B422-BA9B-44CC-95DC-D49023C0AA15}" type="presParOf" srcId="{4767B6A3-272E-48BE-B335-C21BE1DE7F43}" destId="{B90F23BD-9372-4DA7-810A-F6CC7D71671C}" srcOrd="4" destOrd="0" presId="urn:microsoft.com/office/officeart/2005/8/layout/process5"/>
    <dgm:cxn modelId="{8E491976-B8D9-4D8B-A9B7-5DED9B1818CB}" type="presParOf" srcId="{4767B6A3-272E-48BE-B335-C21BE1DE7F43}" destId="{A891C658-EB9F-40F9-9E13-D23958ABE963}" srcOrd="5" destOrd="0" presId="urn:microsoft.com/office/officeart/2005/8/layout/process5"/>
    <dgm:cxn modelId="{CF769E5E-FA99-4D13-ABFF-590976B9CF87}" type="presParOf" srcId="{A891C658-EB9F-40F9-9E13-D23958ABE963}" destId="{A880F6F9-AE7E-45AF-878D-C27FC38BAD4E}" srcOrd="0" destOrd="0" presId="urn:microsoft.com/office/officeart/2005/8/layout/process5"/>
    <dgm:cxn modelId="{192683B3-F346-4FDF-B8D0-2B81C94FDE62}" type="presParOf" srcId="{4767B6A3-272E-48BE-B335-C21BE1DE7F43}" destId="{25E491B8-DEA8-4BB1-B41B-B0695A643786}" srcOrd="6" destOrd="0" presId="urn:microsoft.com/office/officeart/2005/8/layout/process5"/>
    <dgm:cxn modelId="{CD87762B-F576-4CFD-9C3F-E3AFB706F8E6}" type="presParOf" srcId="{4767B6A3-272E-48BE-B335-C21BE1DE7F43}" destId="{872CDEFC-251E-4D6B-AEA9-8AB8C0BE48E6}" srcOrd="7" destOrd="0" presId="urn:microsoft.com/office/officeart/2005/8/layout/process5"/>
    <dgm:cxn modelId="{78DAD598-0DCB-4073-9CE5-7427AB9CA5EB}" type="presParOf" srcId="{872CDEFC-251E-4D6B-AEA9-8AB8C0BE48E6}" destId="{0FB2FC0C-0EBD-42DE-92C4-BCA98C97B6BB}" srcOrd="0" destOrd="0" presId="urn:microsoft.com/office/officeart/2005/8/layout/process5"/>
    <dgm:cxn modelId="{BB878729-F9CC-458A-8BD5-422A3666A111}" type="presParOf" srcId="{4767B6A3-272E-48BE-B335-C21BE1DE7F43}" destId="{E6BE9CD0-8A10-42DA-B177-718E371BB0B9}" srcOrd="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32DAF2A-A49C-49DB-B3F0-B42151AB9997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5C39B16-082E-4E48-8209-5181D1EBF548}">
      <dgm:prSet phldrT="[Text]"/>
      <dgm:spPr>
        <a:noFill/>
        <a:ln>
          <a:solidFill>
            <a:schemeClr val="accent5">
              <a:lumMod val="20000"/>
              <a:lumOff val="80000"/>
            </a:schemeClr>
          </a:solidFill>
        </a:ln>
      </dgm:spPr>
      <dgm:t>
        <a:bodyPr/>
        <a:lstStyle/>
        <a:p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0463066-4F68-4B66-BDAD-A1DD8EC0B956}" type="parTrans" cxnId="{C20BF0E7-DDA2-4076-ADF5-32E3A21B7123}">
      <dgm:prSet/>
      <dgm:spPr/>
      <dgm:t>
        <a:bodyPr/>
        <a:lstStyle/>
        <a:p>
          <a:endParaRPr lang="en-US"/>
        </a:p>
      </dgm:t>
    </dgm:pt>
    <dgm:pt modelId="{09956A35-7566-4DD8-A741-2E490837A385}" type="sibTrans" cxnId="{C20BF0E7-DDA2-4076-ADF5-32E3A21B7123}">
      <dgm:prSet/>
      <dgm:spPr/>
      <dgm:t>
        <a:bodyPr/>
        <a:lstStyle/>
        <a:p>
          <a:endParaRPr lang="en-US"/>
        </a:p>
      </dgm:t>
    </dgm:pt>
    <dgm:pt modelId="{EA164F23-45F3-43D8-802C-CE71BAA9E9AA}">
      <dgm:prSet phldrT="[Text]"/>
      <dgm:spPr/>
      <dgm:t>
        <a:bodyPr/>
        <a:lstStyle/>
        <a:p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Format Your Content         (In-house)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214A5D6-A408-49A5-A57B-7380892928D5}" type="parTrans" cxnId="{E0175ADA-4352-4666-B429-42D6971C94DE}">
      <dgm:prSet/>
      <dgm:spPr/>
      <dgm:t>
        <a:bodyPr/>
        <a:lstStyle/>
        <a:p>
          <a:endParaRPr lang="en-US" dirty="0"/>
        </a:p>
      </dgm:t>
    </dgm:pt>
    <dgm:pt modelId="{5DC4D1EC-649E-469D-B85F-D92BD77E54DC}" type="sibTrans" cxnId="{E0175ADA-4352-4666-B429-42D6971C94DE}">
      <dgm:prSet/>
      <dgm:spPr/>
      <dgm:t>
        <a:bodyPr/>
        <a:lstStyle/>
        <a:p>
          <a:endParaRPr lang="en-US"/>
        </a:p>
      </dgm:t>
    </dgm:pt>
    <dgm:pt modelId="{BF9000D2-D3F6-4853-8177-19AC9057B3A7}">
      <dgm:prSet phldrT="[Text]"/>
      <dgm:spPr/>
      <dgm:t>
        <a:bodyPr/>
        <a:lstStyle/>
        <a:p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Create a “file” for a printing service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DF05A27-28B3-427A-8F42-C1B3ED080228}" type="parTrans" cxnId="{DD5409C5-97FC-40DA-B4AB-20BE4A264ECB}">
      <dgm:prSet/>
      <dgm:spPr/>
      <dgm:t>
        <a:bodyPr/>
        <a:lstStyle/>
        <a:p>
          <a:endParaRPr lang="en-US" dirty="0"/>
        </a:p>
      </dgm:t>
    </dgm:pt>
    <dgm:pt modelId="{FD27351B-9FA7-4355-98F4-72082299F0A2}" type="sibTrans" cxnId="{DD5409C5-97FC-40DA-B4AB-20BE4A264ECB}">
      <dgm:prSet/>
      <dgm:spPr/>
      <dgm:t>
        <a:bodyPr/>
        <a:lstStyle/>
        <a:p>
          <a:endParaRPr lang="en-US"/>
        </a:p>
      </dgm:t>
    </dgm:pt>
    <dgm:pt modelId="{C7BB5BC1-4319-45FB-A80E-9234AD4F3349}">
      <dgm:prSet phldrT="[Text]"/>
      <dgm:spPr/>
      <dgm:t>
        <a:bodyPr/>
        <a:lstStyle/>
        <a:p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Use merge codes to print account information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43D5651-C93E-43E1-837E-B0BFB83E955E}" type="parTrans" cxnId="{451891E1-85FE-45AB-895A-CC8DB1C094FE}">
      <dgm:prSet/>
      <dgm:spPr/>
      <dgm:t>
        <a:bodyPr/>
        <a:lstStyle/>
        <a:p>
          <a:endParaRPr lang="en-US" dirty="0"/>
        </a:p>
      </dgm:t>
    </dgm:pt>
    <dgm:pt modelId="{4D014C1E-08BC-4571-B056-1E711E2D4CAC}" type="sibTrans" cxnId="{451891E1-85FE-45AB-895A-CC8DB1C094FE}">
      <dgm:prSet/>
      <dgm:spPr/>
      <dgm:t>
        <a:bodyPr/>
        <a:lstStyle/>
        <a:p>
          <a:endParaRPr lang="en-US"/>
        </a:p>
      </dgm:t>
    </dgm:pt>
    <dgm:pt modelId="{2B250D78-8645-4334-9890-79162A672534}">
      <dgm:prSet phldrT="[Text]"/>
      <dgm:spPr/>
      <dgm:t>
        <a:bodyPr/>
        <a:lstStyle/>
        <a:p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Automating Feedback From The Letter Service 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33FBF29-8BE7-4513-9E32-C03707987AA7}" type="parTrans" cxnId="{E77701F3-B65A-4A14-A95C-14843F597DC4}">
      <dgm:prSet/>
      <dgm:spPr/>
      <dgm:t>
        <a:bodyPr/>
        <a:lstStyle/>
        <a:p>
          <a:endParaRPr lang="en-US" dirty="0"/>
        </a:p>
      </dgm:t>
    </dgm:pt>
    <dgm:pt modelId="{320ED697-5BF8-45D4-9E3E-8820125DA504}" type="sibTrans" cxnId="{E77701F3-B65A-4A14-A95C-14843F597DC4}">
      <dgm:prSet/>
      <dgm:spPr/>
      <dgm:t>
        <a:bodyPr/>
        <a:lstStyle/>
        <a:p>
          <a:endParaRPr lang="en-US"/>
        </a:p>
      </dgm:t>
    </dgm:pt>
    <dgm:pt modelId="{D788C06A-2164-4CA8-A7D6-673858515ECF}">
      <dgm:prSet/>
      <dgm:spPr/>
      <dgm:t>
        <a:bodyPr/>
        <a:lstStyle/>
        <a:p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30A98B8-A5D4-489C-AA85-99D8642ECFEE}" type="parTrans" cxnId="{9701C4D3-878E-4EBE-A142-74A9C9E8B352}">
      <dgm:prSet/>
      <dgm:spPr/>
      <dgm:t>
        <a:bodyPr/>
        <a:lstStyle/>
        <a:p>
          <a:endParaRPr lang="en-US"/>
        </a:p>
      </dgm:t>
    </dgm:pt>
    <dgm:pt modelId="{92F4C327-82AF-49D5-B6C5-9F818231F5E0}" type="sibTrans" cxnId="{9701C4D3-878E-4EBE-A142-74A9C9E8B352}">
      <dgm:prSet/>
      <dgm:spPr/>
      <dgm:t>
        <a:bodyPr/>
        <a:lstStyle/>
        <a:p>
          <a:endParaRPr lang="en-US"/>
        </a:p>
      </dgm:t>
    </dgm:pt>
    <dgm:pt modelId="{1606AF91-95CB-45C6-A872-93F631094AD0}" type="pres">
      <dgm:prSet presAssocID="{E32DAF2A-A49C-49DB-B3F0-B42151AB9997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7D6A9AC-1A34-4CA2-B01B-F2C6B2FED9E9}" type="pres">
      <dgm:prSet presAssocID="{35C39B16-082E-4E48-8209-5181D1EBF548}" presName="centerShape" presStyleLbl="node0" presStyleIdx="0" presStyleCnt="1" custScaleX="136318" custScaleY="136318" custLinFactNeighborX="0" custLinFactNeighborY="0"/>
      <dgm:spPr/>
      <dgm:t>
        <a:bodyPr/>
        <a:lstStyle/>
        <a:p>
          <a:endParaRPr lang="en-US"/>
        </a:p>
      </dgm:t>
    </dgm:pt>
    <dgm:pt modelId="{1DCC221D-009F-4036-A2FA-699678356BA3}" type="pres">
      <dgm:prSet presAssocID="{C214A5D6-A408-49A5-A57B-7380892928D5}" presName="parTrans" presStyleLbl="sibTrans2D1" presStyleIdx="0" presStyleCnt="4"/>
      <dgm:spPr/>
      <dgm:t>
        <a:bodyPr/>
        <a:lstStyle/>
        <a:p>
          <a:endParaRPr lang="en-US"/>
        </a:p>
      </dgm:t>
    </dgm:pt>
    <dgm:pt modelId="{F4EE997E-3DE0-419B-9B00-7C2335C180B5}" type="pres">
      <dgm:prSet presAssocID="{C214A5D6-A408-49A5-A57B-7380892928D5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8802EE94-98D3-4671-85EC-81C2087FE2A1}" type="pres">
      <dgm:prSet presAssocID="{EA164F23-45F3-43D8-802C-CE71BAA9E9AA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6F90FB-3A5E-42F2-ACC2-1CD0BB734DCF}" type="pres">
      <dgm:prSet presAssocID="{4DF05A27-28B3-427A-8F42-C1B3ED080228}" presName="parTrans" presStyleLbl="sibTrans2D1" presStyleIdx="1" presStyleCnt="4"/>
      <dgm:spPr/>
      <dgm:t>
        <a:bodyPr/>
        <a:lstStyle/>
        <a:p>
          <a:endParaRPr lang="en-US"/>
        </a:p>
      </dgm:t>
    </dgm:pt>
    <dgm:pt modelId="{AACF80AE-F278-4FF7-A5A6-49B13E03A31E}" type="pres">
      <dgm:prSet presAssocID="{4DF05A27-28B3-427A-8F42-C1B3ED080228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A086F5B1-0AF1-4578-8DCB-5ED09584F0A7}" type="pres">
      <dgm:prSet presAssocID="{BF9000D2-D3F6-4853-8177-19AC9057B3A7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36021E-833A-446C-9C50-BFDD17473ADC}" type="pres">
      <dgm:prSet presAssocID="{E43D5651-C93E-43E1-837E-B0BFB83E955E}" presName="parTrans" presStyleLbl="sibTrans2D1" presStyleIdx="2" presStyleCnt="4"/>
      <dgm:spPr/>
      <dgm:t>
        <a:bodyPr/>
        <a:lstStyle/>
        <a:p>
          <a:endParaRPr lang="en-US"/>
        </a:p>
      </dgm:t>
    </dgm:pt>
    <dgm:pt modelId="{907294B9-FFE5-46FC-BCA1-67A2D3C98500}" type="pres">
      <dgm:prSet presAssocID="{E43D5651-C93E-43E1-837E-B0BFB83E955E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B93DF335-AA01-4C0B-A481-EE51E420AEF3}" type="pres">
      <dgm:prSet presAssocID="{C7BB5BC1-4319-45FB-A80E-9234AD4F3349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05CD6E-1D67-4F61-9FB8-FE4980800E4A}" type="pres">
      <dgm:prSet presAssocID="{D33FBF29-8BE7-4513-9E32-C03707987AA7}" presName="parTrans" presStyleLbl="sibTrans2D1" presStyleIdx="3" presStyleCnt="4"/>
      <dgm:spPr/>
      <dgm:t>
        <a:bodyPr/>
        <a:lstStyle/>
        <a:p>
          <a:endParaRPr lang="en-US"/>
        </a:p>
      </dgm:t>
    </dgm:pt>
    <dgm:pt modelId="{3C24455E-8F85-40E7-810A-B483AC92B105}" type="pres">
      <dgm:prSet presAssocID="{D33FBF29-8BE7-4513-9E32-C03707987AA7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74FB514E-3EE8-40F9-85AD-1E223F4BD89A}" type="pres">
      <dgm:prSet presAssocID="{2B250D78-8645-4334-9890-79162A672534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2FD6165-D803-495D-BD78-262CEA7EA011}" type="presOf" srcId="{BF9000D2-D3F6-4853-8177-19AC9057B3A7}" destId="{A086F5B1-0AF1-4578-8DCB-5ED09584F0A7}" srcOrd="0" destOrd="0" presId="urn:microsoft.com/office/officeart/2005/8/layout/radial5"/>
    <dgm:cxn modelId="{8C71663A-49C3-4CAA-824A-61B902AF818B}" type="presOf" srcId="{C214A5D6-A408-49A5-A57B-7380892928D5}" destId="{1DCC221D-009F-4036-A2FA-699678356BA3}" srcOrd="0" destOrd="0" presId="urn:microsoft.com/office/officeart/2005/8/layout/radial5"/>
    <dgm:cxn modelId="{C20BF0E7-DDA2-4076-ADF5-32E3A21B7123}" srcId="{E32DAF2A-A49C-49DB-B3F0-B42151AB9997}" destId="{35C39B16-082E-4E48-8209-5181D1EBF548}" srcOrd="0" destOrd="0" parTransId="{40463066-4F68-4B66-BDAD-A1DD8EC0B956}" sibTransId="{09956A35-7566-4DD8-A741-2E490837A385}"/>
    <dgm:cxn modelId="{499936AF-3903-4205-AC26-725599FDB639}" type="presOf" srcId="{C214A5D6-A408-49A5-A57B-7380892928D5}" destId="{F4EE997E-3DE0-419B-9B00-7C2335C180B5}" srcOrd="1" destOrd="0" presId="urn:microsoft.com/office/officeart/2005/8/layout/radial5"/>
    <dgm:cxn modelId="{F329D5EE-3333-4DE2-93F0-7F50B78B1A72}" type="presOf" srcId="{E32DAF2A-A49C-49DB-B3F0-B42151AB9997}" destId="{1606AF91-95CB-45C6-A872-93F631094AD0}" srcOrd="0" destOrd="0" presId="urn:microsoft.com/office/officeart/2005/8/layout/radial5"/>
    <dgm:cxn modelId="{E0175ADA-4352-4666-B429-42D6971C94DE}" srcId="{35C39B16-082E-4E48-8209-5181D1EBF548}" destId="{EA164F23-45F3-43D8-802C-CE71BAA9E9AA}" srcOrd="0" destOrd="0" parTransId="{C214A5D6-A408-49A5-A57B-7380892928D5}" sibTransId="{5DC4D1EC-649E-469D-B85F-D92BD77E54DC}"/>
    <dgm:cxn modelId="{D2B3B70D-365E-44D9-9AE4-A7ED932AE4A4}" type="presOf" srcId="{35C39B16-082E-4E48-8209-5181D1EBF548}" destId="{67D6A9AC-1A34-4CA2-B01B-F2C6B2FED9E9}" srcOrd="0" destOrd="0" presId="urn:microsoft.com/office/officeart/2005/8/layout/radial5"/>
    <dgm:cxn modelId="{5868412F-2096-4E93-B2FC-3F09E0B099EC}" type="presOf" srcId="{4DF05A27-28B3-427A-8F42-C1B3ED080228}" destId="{AACF80AE-F278-4FF7-A5A6-49B13E03A31E}" srcOrd="1" destOrd="0" presId="urn:microsoft.com/office/officeart/2005/8/layout/radial5"/>
    <dgm:cxn modelId="{F8AE3907-9470-4AF1-B6A4-0F0A13329A11}" type="presOf" srcId="{EA164F23-45F3-43D8-802C-CE71BAA9E9AA}" destId="{8802EE94-98D3-4671-85EC-81C2087FE2A1}" srcOrd="0" destOrd="0" presId="urn:microsoft.com/office/officeart/2005/8/layout/radial5"/>
    <dgm:cxn modelId="{642460B8-931B-4694-8BE1-E7DE9DE9B44C}" type="presOf" srcId="{E43D5651-C93E-43E1-837E-B0BFB83E955E}" destId="{A536021E-833A-446C-9C50-BFDD17473ADC}" srcOrd="0" destOrd="0" presId="urn:microsoft.com/office/officeart/2005/8/layout/radial5"/>
    <dgm:cxn modelId="{E77701F3-B65A-4A14-A95C-14843F597DC4}" srcId="{35C39B16-082E-4E48-8209-5181D1EBF548}" destId="{2B250D78-8645-4334-9890-79162A672534}" srcOrd="3" destOrd="0" parTransId="{D33FBF29-8BE7-4513-9E32-C03707987AA7}" sibTransId="{320ED697-5BF8-45D4-9E3E-8820125DA504}"/>
    <dgm:cxn modelId="{6F635DEB-A467-4121-BB6A-E89C0AF2B6ED}" type="presOf" srcId="{E43D5651-C93E-43E1-837E-B0BFB83E955E}" destId="{907294B9-FFE5-46FC-BCA1-67A2D3C98500}" srcOrd="1" destOrd="0" presId="urn:microsoft.com/office/officeart/2005/8/layout/radial5"/>
    <dgm:cxn modelId="{05665F9A-F3DE-4194-9EA3-71BADCF49615}" type="presOf" srcId="{C7BB5BC1-4319-45FB-A80E-9234AD4F3349}" destId="{B93DF335-AA01-4C0B-A481-EE51E420AEF3}" srcOrd="0" destOrd="0" presId="urn:microsoft.com/office/officeart/2005/8/layout/radial5"/>
    <dgm:cxn modelId="{B2431067-2839-479C-936A-ED9747967FB4}" type="presOf" srcId="{2B250D78-8645-4334-9890-79162A672534}" destId="{74FB514E-3EE8-40F9-85AD-1E223F4BD89A}" srcOrd="0" destOrd="0" presId="urn:microsoft.com/office/officeart/2005/8/layout/radial5"/>
    <dgm:cxn modelId="{9701C4D3-878E-4EBE-A142-74A9C9E8B352}" srcId="{E32DAF2A-A49C-49DB-B3F0-B42151AB9997}" destId="{D788C06A-2164-4CA8-A7D6-673858515ECF}" srcOrd="1" destOrd="0" parTransId="{830A98B8-A5D4-489C-AA85-99D8642ECFEE}" sibTransId="{92F4C327-82AF-49D5-B6C5-9F818231F5E0}"/>
    <dgm:cxn modelId="{34E3CF01-5213-4A5C-A1E2-5A66D0A9C826}" type="presOf" srcId="{D33FBF29-8BE7-4513-9E32-C03707987AA7}" destId="{9905CD6E-1D67-4F61-9FB8-FE4980800E4A}" srcOrd="0" destOrd="0" presId="urn:microsoft.com/office/officeart/2005/8/layout/radial5"/>
    <dgm:cxn modelId="{DD5409C5-97FC-40DA-B4AB-20BE4A264ECB}" srcId="{35C39B16-082E-4E48-8209-5181D1EBF548}" destId="{BF9000D2-D3F6-4853-8177-19AC9057B3A7}" srcOrd="1" destOrd="0" parTransId="{4DF05A27-28B3-427A-8F42-C1B3ED080228}" sibTransId="{FD27351B-9FA7-4355-98F4-72082299F0A2}"/>
    <dgm:cxn modelId="{451891E1-85FE-45AB-895A-CC8DB1C094FE}" srcId="{35C39B16-082E-4E48-8209-5181D1EBF548}" destId="{C7BB5BC1-4319-45FB-A80E-9234AD4F3349}" srcOrd="2" destOrd="0" parTransId="{E43D5651-C93E-43E1-837E-B0BFB83E955E}" sibTransId="{4D014C1E-08BC-4571-B056-1E711E2D4CAC}"/>
    <dgm:cxn modelId="{CF346868-E5E5-4A69-B17E-B12AD24FC47A}" type="presOf" srcId="{4DF05A27-28B3-427A-8F42-C1B3ED080228}" destId="{E86F90FB-3A5E-42F2-ACC2-1CD0BB734DCF}" srcOrd="0" destOrd="0" presId="urn:microsoft.com/office/officeart/2005/8/layout/radial5"/>
    <dgm:cxn modelId="{C067012F-E20E-42E2-B40C-2F91D748E019}" type="presOf" srcId="{D33FBF29-8BE7-4513-9E32-C03707987AA7}" destId="{3C24455E-8F85-40E7-810A-B483AC92B105}" srcOrd="1" destOrd="0" presId="urn:microsoft.com/office/officeart/2005/8/layout/radial5"/>
    <dgm:cxn modelId="{DF396889-C8D2-4A67-B776-D1C56748C099}" type="presParOf" srcId="{1606AF91-95CB-45C6-A872-93F631094AD0}" destId="{67D6A9AC-1A34-4CA2-B01B-F2C6B2FED9E9}" srcOrd="0" destOrd="0" presId="urn:microsoft.com/office/officeart/2005/8/layout/radial5"/>
    <dgm:cxn modelId="{A76CA8B7-4852-440D-8CDD-8B5DA6B64B30}" type="presParOf" srcId="{1606AF91-95CB-45C6-A872-93F631094AD0}" destId="{1DCC221D-009F-4036-A2FA-699678356BA3}" srcOrd="1" destOrd="0" presId="urn:microsoft.com/office/officeart/2005/8/layout/radial5"/>
    <dgm:cxn modelId="{F85A789F-4709-403D-8BF1-0B1525BF3C22}" type="presParOf" srcId="{1DCC221D-009F-4036-A2FA-699678356BA3}" destId="{F4EE997E-3DE0-419B-9B00-7C2335C180B5}" srcOrd="0" destOrd="0" presId="urn:microsoft.com/office/officeart/2005/8/layout/radial5"/>
    <dgm:cxn modelId="{E8100F91-5370-41E8-8E47-9A2287A1DD7C}" type="presParOf" srcId="{1606AF91-95CB-45C6-A872-93F631094AD0}" destId="{8802EE94-98D3-4671-85EC-81C2087FE2A1}" srcOrd="2" destOrd="0" presId="urn:microsoft.com/office/officeart/2005/8/layout/radial5"/>
    <dgm:cxn modelId="{FFD88219-8875-4AD1-BEE3-29996A3466D2}" type="presParOf" srcId="{1606AF91-95CB-45C6-A872-93F631094AD0}" destId="{E86F90FB-3A5E-42F2-ACC2-1CD0BB734DCF}" srcOrd="3" destOrd="0" presId="urn:microsoft.com/office/officeart/2005/8/layout/radial5"/>
    <dgm:cxn modelId="{648C190A-219C-4B69-956E-ADAE8D890C83}" type="presParOf" srcId="{E86F90FB-3A5E-42F2-ACC2-1CD0BB734DCF}" destId="{AACF80AE-F278-4FF7-A5A6-49B13E03A31E}" srcOrd="0" destOrd="0" presId="urn:microsoft.com/office/officeart/2005/8/layout/radial5"/>
    <dgm:cxn modelId="{CA6EBDF0-1201-4C4F-88D3-7A3B26C8E7FB}" type="presParOf" srcId="{1606AF91-95CB-45C6-A872-93F631094AD0}" destId="{A086F5B1-0AF1-4578-8DCB-5ED09584F0A7}" srcOrd="4" destOrd="0" presId="urn:microsoft.com/office/officeart/2005/8/layout/radial5"/>
    <dgm:cxn modelId="{0EB3941B-B16C-4787-91DB-03BA2D30D378}" type="presParOf" srcId="{1606AF91-95CB-45C6-A872-93F631094AD0}" destId="{A536021E-833A-446C-9C50-BFDD17473ADC}" srcOrd="5" destOrd="0" presId="urn:microsoft.com/office/officeart/2005/8/layout/radial5"/>
    <dgm:cxn modelId="{8FB2E4A3-AD52-441F-A4F3-EA9221FB3129}" type="presParOf" srcId="{A536021E-833A-446C-9C50-BFDD17473ADC}" destId="{907294B9-FFE5-46FC-BCA1-67A2D3C98500}" srcOrd="0" destOrd="0" presId="urn:microsoft.com/office/officeart/2005/8/layout/radial5"/>
    <dgm:cxn modelId="{87D572E3-A3DE-4B3C-B062-981E9E9C184A}" type="presParOf" srcId="{1606AF91-95CB-45C6-A872-93F631094AD0}" destId="{B93DF335-AA01-4C0B-A481-EE51E420AEF3}" srcOrd="6" destOrd="0" presId="urn:microsoft.com/office/officeart/2005/8/layout/radial5"/>
    <dgm:cxn modelId="{63166110-8FE8-47D9-A9CF-75CB6A8B3C3A}" type="presParOf" srcId="{1606AF91-95CB-45C6-A872-93F631094AD0}" destId="{9905CD6E-1D67-4F61-9FB8-FE4980800E4A}" srcOrd="7" destOrd="0" presId="urn:microsoft.com/office/officeart/2005/8/layout/radial5"/>
    <dgm:cxn modelId="{076B9ABB-F419-4786-B878-8BCEBA498867}" type="presParOf" srcId="{9905CD6E-1D67-4F61-9FB8-FE4980800E4A}" destId="{3C24455E-8F85-40E7-810A-B483AC92B105}" srcOrd="0" destOrd="0" presId="urn:microsoft.com/office/officeart/2005/8/layout/radial5"/>
    <dgm:cxn modelId="{E8C6829A-2245-4960-95C8-97B16F212296}" type="presParOf" srcId="{1606AF91-95CB-45C6-A872-93F631094AD0}" destId="{74FB514E-3EE8-40F9-85AD-1E223F4BD89A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17CB015-DC1C-41DE-98E1-3C843B163695}" type="doc">
      <dgm:prSet loTypeId="urn:microsoft.com/office/officeart/2011/layout/ConvergingText" loCatId="officeonlin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63E418A-DCD8-4748-992F-8134CA1198C5}">
      <dgm:prSet phldrT="[Text]" custT="1"/>
      <dgm:spPr/>
      <dgm:t>
        <a:bodyPr/>
        <a:lstStyle/>
        <a:p>
          <a:r>
            <a:rPr lang="en-US" sz="1800" b="1" dirty="0" smtClean="0">
              <a:latin typeface="Arial" panose="020B0604020202020204" pitchFamily="34" charset="0"/>
              <a:cs typeface="Arial" panose="020B0604020202020204" pitchFamily="34" charset="0"/>
            </a:rPr>
            <a:t>Automation from Letter Service</a:t>
          </a:r>
          <a:endParaRPr lang="en-US" sz="1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6420370-FCDC-48E3-80E4-E40F4498BFF5}" type="parTrans" cxnId="{1D8AB123-A2FF-495A-A651-422144B9CDAA}">
      <dgm:prSet/>
      <dgm:spPr/>
      <dgm:t>
        <a:bodyPr/>
        <a:lstStyle/>
        <a:p>
          <a:endParaRPr lang="en-US"/>
        </a:p>
      </dgm:t>
    </dgm:pt>
    <dgm:pt modelId="{971D2AA1-B150-4E28-BE52-2990E8D282A5}" type="sibTrans" cxnId="{1D8AB123-A2FF-495A-A651-422144B9CDAA}">
      <dgm:prSet/>
      <dgm:spPr/>
      <dgm:t>
        <a:bodyPr/>
        <a:lstStyle/>
        <a:p>
          <a:endParaRPr lang="en-US"/>
        </a:p>
      </dgm:t>
    </dgm:pt>
    <dgm:pt modelId="{267ACAF9-6787-45C4-A1AC-DC8D76470E2F}">
      <dgm:prSet phldrT="[Text]" custT="1"/>
      <dgm:spPr/>
      <dgm:t>
        <a:bodyPr/>
        <a:lstStyle/>
        <a:p>
          <a:r>
            <a:rPr lang="en-US" sz="1800" b="1" dirty="0" smtClean="0">
              <a:latin typeface="Arial" panose="020B0604020202020204" pitchFamily="34" charset="0"/>
              <a:cs typeface="Arial" panose="020B0604020202020204" pitchFamily="34" charset="0"/>
            </a:rPr>
            <a:t>Returned mail</a:t>
          </a:r>
          <a:endParaRPr lang="en-US" sz="1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812641E-D734-4BF5-A412-35F71943B344}" type="parTrans" cxnId="{8FF592A9-20C9-4722-B0A4-01740263759B}">
      <dgm:prSet/>
      <dgm:spPr/>
      <dgm:t>
        <a:bodyPr/>
        <a:lstStyle/>
        <a:p>
          <a:endParaRPr lang="en-US"/>
        </a:p>
      </dgm:t>
    </dgm:pt>
    <dgm:pt modelId="{54BDA537-6766-4FDE-9B6C-12C78D6ADFA8}" type="sibTrans" cxnId="{8FF592A9-20C9-4722-B0A4-01740263759B}">
      <dgm:prSet/>
      <dgm:spPr/>
      <dgm:t>
        <a:bodyPr/>
        <a:lstStyle/>
        <a:p>
          <a:endParaRPr lang="en-US"/>
        </a:p>
      </dgm:t>
    </dgm:pt>
    <dgm:pt modelId="{C88AAE63-51BF-41C3-9D04-7DFC1AE3DEB7}">
      <dgm:prSet phldrT="[Text]" custT="1"/>
      <dgm:spPr/>
      <dgm:t>
        <a:bodyPr/>
        <a:lstStyle/>
        <a:p>
          <a:r>
            <a:rPr lang="en-US" sz="1800" b="1" dirty="0" smtClean="0">
              <a:latin typeface="Arial" panose="020B0604020202020204" pitchFamily="34" charset="0"/>
              <a:cs typeface="Arial" panose="020B0604020202020204" pitchFamily="34" charset="0"/>
            </a:rPr>
            <a:t>NCOA</a:t>
          </a:r>
          <a:endParaRPr lang="en-US" sz="1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CACFAC7-86CB-4DD1-9CB4-37BA679EF1B9}" type="parTrans" cxnId="{5BF29E74-52D2-4EAF-8ADC-60572172BF68}">
      <dgm:prSet/>
      <dgm:spPr/>
      <dgm:t>
        <a:bodyPr/>
        <a:lstStyle/>
        <a:p>
          <a:endParaRPr lang="en-US"/>
        </a:p>
      </dgm:t>
    </dgm:pt>
    <dgm:pt modelId="{49E77E7B-17FE-4C33-8EDD-96E59CCBBCE1}" type="sibTrans" cxnId="{5BF29E74-52D2-4EAF-8ADC-60572172BF68}">
      <dgm:prSet/>
      <dgm:spPr/>
      <dgm:t>
        <a:bodyPr/>
        <a:lstStyle/>
        <a:p>
          <a:endParaRPr lang="en-US"/>
        </a:p>
      </dgm:t>
    </dgm:pt>
    <dgm:pt modelId="{0CC111C3-AE6E-485A-9F68-625393D151EE}">
      <dgm:prSet phldrT="[Text]" custT="1"/>
      <dgm:spPr/>
      <dgm:t>
        <a:bodyPr/>
        <a:lstStyle/>
        <a:p>
          <a:r>
            <a:rPr lang="en-US" sz="1800" b="1" dirty="0" smtClean="0">
              <a:latin typeface="Arial" panose="020B0604020202020204" pitchFamily="34" charset="0"/>
              <a:cs typeface="Arial" panose="020B0604020202020204" pitchFamily="34" charset="0"/>
            </a:rPr>
            <a:t>Smart Codes</a:t>
          </a:r>
          <a:endParaRPr lang="en-US" sz="1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A90238F-44DF-4B1C-8566-2C62885AADDB}" type="parTrans" cxnId="{2AE68266-3E1E-44FA-957C-579F98935590}">
      <dgm:prSet/>
      <dgm:spPr/>
      <dgm:t>
        <a:bodyPr/>
        <a:lstStyle/>
        <a:p>
          <a:endParaRPr lang="en-US"/>
        </a:p>
      </dgm:t>
    </dgm:pt>
    <dgm:pt modelId="{D57C2D8F-AA3E-45E5-B884-654A4606608C}" type="sibTrans" cxnId="{2AE68266-3E1E-44FA-957C-579F98935590}">
      <dgm:prSet/>
      <dgm:spPr/>
      <dgm:t>
        <a:bodyPr/>
        <a:lstStyle/>
        <a:p>
          <a:endParaRPr lang="en-US"/>
        </a:p>
      </dgm:t>
    </dgm:pt>
    <dgm:pt modelId="{2A807650-485B-4DE9-B33B-5CF7B81ED5A2}">
      <dgm:prSet phldrT="[Text]" custT="1"/>
      <dgm:spPr/>
      <dgm:t>
        <a:bodyPr/>
        <a:lstStyle/>
        <a:p>
          <a:r>
            <a:rPr lang="en-US" sz="1800" b="1" dirty="0" smtClean="0">
              <a:latin typeface="Arial" panose="020B0604020202020204" pitchFamily="34" charset="0"/>
              <a:cs typeface="Arial" panose="020B0604020202020204" pitchFamily="34" charset="0"/>
            </a:rPr>
            <a:t>Increase rate by client</a:t>
          </a:r>
          <a:endParaRPr lang="en-US" sz="1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BF285AC-56B9-4FDD-BD60-BFC89CB16B38}" type="parTrans" cxnId="{0D3E9F52-BE7B-4D31-B1E9-1A54803B80C9}">
      <dgm:prSet/>
      <dgm:spPr/>
      <dgm:t>
        <a:bodyPr/>
        <a:lstStyle/>
        <a:p>
          <a:endParaRPr lang="en-US"/>
        </a:p>
      </dgm:t>
    </dgm:pt>
    <dgm:pt modelId="{BD867521-5399-411F-8DA2-1B6F31CF095D}" type="sibTrans" cxnId="{0D3E9F52-BE7B-4D31-B1E9-1A54803B80C9}">
      <dgm:prSet/>
      <dgm:spPr/>
      <dgm:t>
        <a:bodyPr/>
        <a:lstStyle/>
        <a:p>
          <a:endParaRPr lang="en-US"/>
        </a:p>
      </dgm:t>
    </dgm:pt>
    <dgm:pt modelId="{AC8C0EFA-20DF-4A8B-A3B8-F267BD46D885}" type="pres">
      <dgm:prSet presAssocID="{717CB015-DC1C-41DE-98E1-3C843B163695}" presName="Name0" presStyleCnt="0">
        <dgm:presLayoutVars>
          <dgm:chMax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62870B25-E101-4BA7-B13B-A91093888621}" type="pres">
      <dgm:prSet presAssocID="{263E418A-DCD8-4748-992F-8134CA1198C5}" presName="composite" presStyleCnt="0"/>
      <dgm:spPr/>
    </dgm:pt>
    <dgm:pt modelId="{B9D77B3D-67C1-417F-B3B9-C38CF96BCAC4}" type="pres">
      <dgm:prSet presAssocID="{263E418A-DCD8-4748-992F-8134CA1198C5}" presName="ParentAccent1" presStyleLbl="alignNode1" presStyleIdx="0" presStyleCnt="42"/>
      <dgm:spPr/>
    </dgm:pt>
    <dgm:pt modelId="{B898CD7F-D503-4901-84C7-8547D2DF57A0}" type="pres">
      <dgm:prSet presAssocID="{263E418A-DCD8-4748-992F-8134CA1198C5}" presName="ParentAccent2" presStyleLbl="alignNode1" presStyleIdx="1" presStyleCnt="42"/>
      <dgm:spPr/>
    </dgm:pt>
    <dgm:pt modelId="{36D39F07-AD03-4E89-8708-D905F0A1702C}" type="pres">
      <dgm:prSet presAssocID="{263E418A-DCD8-4748-992F-8134CA1198C5}" presName="ParentAccent3" presStyleLbl="alignNode1" presStyleIdx="2" presStyleCnt="42"/>
      <dgm:spPr/>
    </dgm:pt>
    <dgm:pt modelId="{6976BD99-93F9-4A04-AAD3-64052C57A6F8}" type="pres">
      <dgm:prSet presAssocID="{263E418A-DCD8-4748-992F-8134CA1198C5}" presName="ParentAccent4" presStyleLbl="alignNode1" presStyleIdx="3" presStyleCnt="42"/>
      <dgm:spPr/>
    </dgm:pt>
    <dgm:pt modelId="{04D1C17D-B4E0-423F-AAC5-23A6054BA3D3}" type="pres">
      <dgm:prSet presAssocID="{263E418A-DCD8-4748-992F-8134CA1198C5}" presName="ParentAccent5" presStyleLbl="alignNode1" presStyleIdx="4" presStyleCnt="42"/>
      <dgm:spPr/>
    </dgm:pt>
    <dgm:pt modelId="{D83E3966-0DCC-4641-87D4-78A7040F452B}" type="pres">
      <dgm:prSet presAssocID="{263E418A-DCD8-4748-992F-8134CA1198C5}" presName="ParentAccent6" presStyleLbl="alignNode1" presStyleIdx="5" presStyleCnt="42"/>
      <dgm:spPr/>
    </dgm:pt>
    <dgm:pt modelId="{702E1D46-D3CA-47C4-B9D8-535E612F2904}" type="pres">
      <dgm:prSet presAssocID="{263E418A-DCD8-4748-992F-8134CA1198C5}" presName="ParentAccent7" presStyleLbl="alignNode1" presStyleIdx="6" presStyleCnt="42"/>
      <dgm:spPr/>
    </dgm:pt>
    <dgm:pt modelId="{4DCD5985-5F19-4C88-B17B-430E3A8D8305}" type="pres">
      <dgm:prSet presAssocID="{263E418A-DCD8-4748-992F-8134CA1198C5}" presName="ParentAccent8" presStyleLbl="alignNode1" presStyleIdx="7" presStyleCnt="42"/>
      <dgm:spPr/>
    </dgm:pt>
    <dgm:pt modelId="{2EDC2B8F-E1F2-4A22-A691-3E3A940C65B4}" type="pres">
      <dgm:prSet presAssocID="{263E418A-DCD8-4748-992F-8134CA1198C5}" presName="ParentAccent9" presStyleLbl="alignNode1" presStyleIdx="8" presStyleCnt="42"/>
      <dgm:spPr/>
    </dgm:pt>
    <dgm:pt modelId="{2E5B67A1-7C24-4C62-8EEE-7D5F426F8A0C}" type="pres">
      <dgm:prSet presAssocID="{263E418A-DCD8-4748-992F-8134CA1198C5}" presName="ParentAccent10" presStyleLbl="alignNode1" presStyleIdx="9" presStyleCnt="42"/>
      <dgm:spPr/>
    </dgm:pt>
    <dgm:pt modelId="{98A2B60E-C813-4D8D-879F-392640AF5BF2}" type="pres">
      <dgm:prSet presAssocID="{263E418A-DCD8-4748-992F-8134CA1198C5}" presName="Parent" presStyleLbl="alignNode1" presStyleIdx="10" presStyleCnt="42" custScaleX="108296">
        <dgm:presLayoutVars>
          <dgm:chMax val="5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47FDD6-B982-49D2-B510-A38B3262ECA0}" type="pres">
      <dgm:prSet presAssocID="{267ACAF9-6787-45C4-A1AC-DC8D76470E2F}" presName="Child1Accent1" presStyleLbl="alignNode1" presStyleIdx="11" presStyleCnt="42"/>
      <dgm:spPr/>
    </dgm:pt>
    <dgm:pt modelId="{E40ED47F-45A3-47DA-B2DA-9DB21C2F42D6}" type="pres">
      <dgm:prSet presAssocID="{267ACAF9-6787-45C4-A1AC-DC8D76470E2F}" presName="Child1Accent2" presStyleLbl="alignNode1" presStyleIdx="12" presStyleCnt="42"/>
      <dgm:spPr/>
    </dgm:pt>
    <dgm:pt modelId="{0C4841FC-C2E2-498B-B9BD-81EB41A17C0F}" type="pres">
      <dgm:prSet presAssocID="{267ACAF9-6787-45C4-A1AC-DC8D76470E2F}" presName="Child1Accent3" presStyleLbl="alignNode1" presStyleIdx="13" presStyleCnt="42"/>
      <dgm:spPr/>
    </dgm:pt>
    <dgm:pt modelId="{330DECD8-9107-4674-9F99-F7B1785FC074}" type="pres">
      <dgm:prSet presAssocID="{267ACAF9-6787-45C4-A1AC-DC8D76470E2F}" presName="Child1Accent4" presStyleLbl="alignNode1" presStyleIdx="14" presStyleCnt="42"/>
      <dgm:spPr/>
    </dgm:pt>
    <dgm:pt modelId="{835282B5-F3F3-463E-B90B-D60572CF2279}" type="pres">
      <dgm:prSet presAssocID="{267ACAF9-6787-45C4-A1AC-DC8D76470E2F}" presName="Child1Accent5" presStyleLbl="alignNode1" presStyleIdx="15" presStyleCnt="42"/>
      <dgm:spPr/>
    </dgm:pt>
    <dgm:pt modelId="{566B3E59-0CD6-49A7-AFC6-21AF430ACC1B}" type="pres">
      <dgm:prSet presAssocID="{267ACAF9-6787-45C4-A1AC-DC8D76470E2F}" presName="Child1Accent6" presStyleLbl="alignNode1" presStyleIdx="16" presStyleCnt="42"/>
      <dgm:spPr/>
    </dgm:pt>
    <dgm:pt modelId="{0A93FB7D-26D9-480E-8540-522A26613B66}" type="pres">
      <dgm:prSet presAssocID="{267ACAF9-6787-45C4-A1AC-DC8D76470E2F}" presName="Child1Accent7" presStyleLbl="alignNode1" presStyleIdx="17" presStyleCnt="42"/>
      <dgm:spPr/>
    </dgm:pt>
    <dgm:pt modelId="{2CD9F30F-322F-4FF2-9A65-199430FDF3B9}" type="pres">
      <dgm:prSet presAssocID="{267ACAF9-6787-45C4-A1AC-DC8D76470E2F}" presName="Child1Accent8" presStyleLbl="alignNode1" presStyleIdx="18" presStyleCnt="42"/>
      <dgm:spPr/>
    </dgm:pt>
    <dgm:pt modelId="{AE3C411E-49C7-4C28-BDEA-A3D239474654}" type="pres">
      <dgm:prSet presAssocID="{267ACAF9-6787-45C4-A1AC-DC8D76470E2F}" presName="Child1Accent9" presStyleLbl="alignNode1" presStyleIdx="19" presStyleCnt="42"/>
      <dgm:spPr/>
    </dgm:pt>
    <dgm:pt modelId="{47548BD0-A861-48A6-83DD-6A3E1EA9DBD3}" type="pres">
      <dgm:prSet presAssocID="{267ACAF9-6787-45C4-A1AC-DC8D76470E2F}" presName="Child1" presStyleLbl="revTx" presStyleIdx="0" presStyleCnt="4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CF18D9-E462-4BCE-96BC-6D5CEAB3FB61}" type="pres">
      <dgm:prSet presAssocID="{C88AAE63-51BF-41C3-9D04-7DFC1AE3DEB7}" presName="Child2Accent1" presStyleLbl="alignNode1" presStyleIdx="20" presStyleCnt="42"/>
      <dgm:spPr/>
    </dgm:pt>
    <dgm:pt modelId="{79E2FEA4-BB02-43F0-805A-B4D2DC026828}" type="pres">
      <dgm:prSet presAssocID="{C88AAE63-51BF-41C3-9D04-7DFC1AE3DEB7}" presName="Child2Accent2" presStyleLbl="alignNode1" presStyleIdx="21" presStyleCnt="42"/>
      <dgm:spPr/>
    </dgm:pt>
    <dgm:pt modelId="{0416B9C9-EA56-4E5C-B911-7A1B33A45657}" type="pres">
      <dgm:prSet presAssocID="{C88AAE63-51BF-41C3-9D04-7DFC1AE3DEB7}" presName="Child2Accent3" presStyleLbl="alignNode1" presStyleIdx="22" presStyleCnt="42"/>
      <dgm:spPr/>
    </dgm:pt>
    <dgm:pt modelId="{C825E398-343E-430C-A9D2-47A8FDDEFB27}" type="pres">
      <dgm:prSet presAssocID="{C88AAE63-51BF-41C3-9D04-7DFC1AE3DEB7}" presName="Child2Accent4" presStyleLbl="alignNode1" presStyleIdx="23" presStyleCnt="42"/>
      <dgm:spPr/>
    </dgm:pt>
    <dgm:pt modelId="{3CBFC175-8ABF-4B70-9616-124B14DBF3D9}" type="pres">
      <dgm:prSet presAssocID="{C88AAE63-51BF-41C3-9D04-7DFC1AE3DEB7}" presName="Child2Accent5" presStyleLbl="alignNode1" presStyleIdx="24" presStyleCnt="42"/>
      <dgm:spPr/>
    </dgm:pt>
    <dgm:pt modelId="{F69637A1-DCBE-4C64-955D-C69CC4F17D22}" type="pres">
      <dgm:prSet presAssocID="{C88AAE63-51BF-41C3-9D04-7DFC1AE3DEB7}" presName="Child2Accent6" presStyleLbl="alignNode1" presStyleIdx="25" presStyleCnt="42"/>
      <dgm:spPr/>
    </dgm:pt>
    <dgm:pt modelId="{2CE42911-5A50-4AD5-B57D-4D2E7B816A0C}" type="pres">
      <dgm:prSet presAssocID="{C88AAE63-51BF-41C3-9D04-7DFC1AE3DEB7}" presName="Child2Accent7" presStyleLbl="alignNode1" presStyleIdx="26" presStyleCnt="42"/>
      <dgm:spPr/>
    </dgm:pt>
    <dgm:pt modelId="{E736E5F0-3F39-4439-8A8C-4685FDF18F42}" type="pres">
      <dgm:prSet presAssocID="{C88AAE63-51BF-41C3-9D04-7DFC1AE3DEB7}" presName="Child2" presStyleLbl="revTx" presStyleIdx="1" presStyleCnt="4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FA5349-9EF0-44ED-83CC-F429ABE1847F}" type="pres">
      <dgm:prSet presAssocID="{0CC111C3-AE6E-485A-9F68-625393D151EE}" presName="Child3Accent1" presStyleLbl="alignNode1" presStyleIdx="27" presStyleCnt="42"/>
      <dgm:spPr/>
    </dgm:pt>
    <dgm:pt modelId="{A4A1A529-5DA4-47FB-B3DC-14BCF444A627}" type="pres">
      <dgm:prSet presAssocID="{0CC111C3-AE6E-485A-9F68-625393D151EE}" presName="Child3Accent2" presStyleLbl="alignNode1" presStyleIdx="28" presStyleCnt="42"/>
      <dgm:spPr/>
    </dgm:pt>
    <dgm:pt modelId="{1B491352-CC84-4F76-B05B-EF14AF278849}" type="pres">
      <dgm:prSet presAssocID="{0CC111C3-AE6E-485A-9F68-625393D151EE}" presName="Child3Accent3" presStyleLbl="alignNode1" presStyleIdx="29" presStyleCnt="42"/>
      <dgm:spPr/>
    </dgm:pt>
    <dgm:pt modelId="{285BF904-B809-41B9-B54D-116A2C04613F}" type="pres">
      <dgm:prSet presAssocID="{0CC111C3-AE6E-485A-9F68-625393D151EE}" presName="Child3Accent4" presStyleLbl="alignNode1" presStyleIdx="30" presStyleCnt="42"/>
      <dgm:spPr/>
    </dgm:pt>
    <dgm:pt modelId="{C6399FB8-72E2-4AB9-85E8-ACCA882B2460}" type="pres">
      <dgm:prSet presAssocID="{0CC111C3-AE6E-485A-9F68-625393D151EE}" presName="Child3Accent5" presStyleLbl="alignNode1" presStyleIdx="31" presStyleCnt="42"/>
      <dgm:spPr/>
    </dgm:pt>
    <dgm:pt modelId="{90701C19-9503-4B49-B934-F1192F09CF4F}" type="pres">
      <dgm:prSet presAssocID="{0CC111C3-AE6E-485A-9F68-625393D151EE}" presName="Child3Accent6" presStyleLbl="alignNode1" presStyleIdx="32" presStyleCnt="42"/>
      <dgm:spPr/>
    </dgm:pt>
    <dgm:pt modelId="{E7CB4872-4C33-4A39-8D22-A7B175A37B03}" type="pres">
      <dgm:prSet presAssocID="{0CC111C3-AE6E-485A-9F68-625393D151EE}" presName="Child3Accent7" presStyleLbl="alignNode1" presStyleIdx="33" presStyleCnt="42"/>
      <dgm:spPr/>
    </dgm:pt>
    <dgm:pt modelId="{707EADB1-1E4E-49A1-B543-C379D15A9782}" type="pres">
      <dgm:prSet presAssocID="{0CC111C3-AE6E-485A-9F68-625393D151EE}" presName="Child3" presStyleLbl="revTx" presStyleIdx="2" presStyleCnt="4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30E992-9326-40E4-A92B-FD2AF686512B}" type="pres">
      <dgm:prSet presAssocID="{2A807650-485B-4DE9-B33B-5CF7B81ED5A2}" presName="Child4Accent1" presStyleLbl="alignNode1" presStyleIdx="34" presStyleCnt="42"/>
      <dgm:spPr/>
    </dgm:pt>
    <dgm:pt modelId="{04970A41-5DA6-48C6-B447-890D1B6664E7}" type="pres">
      <dgm:prSet presAssocID="{2A807650-485B-4DE9-B33B-5CF7B81ED5A2}" presName="Child4Accent2" presStyleLbl="alignNode1" presStyleIdx="35" presStyleCnt="42"/>
      <dgm:spPr/>
    </dgm:pt>
    <dgm:pt modelId="{A914005E-97A3-4E57-9842-85F7747F3581}" type="pres">
      <dgm:prSet presAssocID="{2A807650-485B-4DE9-B33B-5CF7B81ED5A2}" presName="Child4Accent3" presStyleLbl="alignNode1" presStyleIdx="36" presStyleCnt="42"/>
      <dgm:spPr/>
    </dgm:pt>
    <dgm:pt modelId="{F3D03C93-CEC8-4BB0-BD6D-BC96B778BA7C}" type="pres">
      <dgm:prSet presAssocID="{2A807650-485B-4DE9-B33B-5CF7B81ED5A2}" presName="Child4Accent4" presStyleLbl="alignNode1" presStyleIdx="37" presStyleCnt="42"/>
      <dgm:spPr/>
    </dgm:pt>
    <dgm:pt modelId="{1A064391-64F4-446D-8A53-1CF37ACC3F09}" type="pres">
      <dgm:prSet presAssocID="{2A807650-485B-4DE9-B33B-5CF7B81ED5A2}" presName="Child4Accent5" presStyleLbl="alignNode1" presStyleIdx="38" presStyleCnt="42"/>
      <dgm:spPr/>
    </dgm:pt>
    <dgm:pt modelId="{C4B2F85A-DC55-4CCD-921A-A640BB811A5D}" type="pres">
      <dgm:prSet presAssocID="{2A807650-485B-4DE9-B33B-5CF7B81ED5A2}" presName="Child4Accent6" presStyleLbl="alignNode1" presStyleIdx="39" presStyleCnt="42"/>
      <dgm:spPr/>
    </dgm:pt>
    <dgm:pt modelId="{795F6E79-4305-495D-BDD9-157BF8266A50}" type="pres">
      <dgm:prSet presAssocID="{2A807650-485B-4DE9-B33B-5CF7B81ED5A2}" presName="Child4Accent7" presStyleLbl="alignNode1" presStyleIdx="40" presStyleCnt="42"/>
      <dgm:spPr/>
    </dgm:pt>
    <dgm:pt modelId="{890AD42F-A0BB-4281-A555-FA7E7B553298}" type="pres">
      <dgm:prSet presAssocID="{2A807650-485B-4DE9-B33B-5CF7B81ED5A2}" presName="Child4Accent8" presStyleLbl="alignNode1" presStyleIdx="41" presStyleCnt="42"/>
      <dgm:spPr/>
    </dgm:pt>
    <dgm:pt modelId="{6054A0D9-EBF0-4DF6-A404-162B2CDD810F}" type="pres">
      <dgm:prSet presAssocID="{2A807650-485B-4DE9-B33B-5CF7B81ED5A2}" presName="Child4" presStyleLbl="revTx" presStyleIdx="3" presStyleCnt="4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7FF9866-6A80-48A6-8987-1E3EE42B9309}" type="presOf" srcId="{2A807650-485B-4DE9-B33B-5CF7B81ED5A2}" destId="{6054A0D9-EBF0-4DF6-A404-162B2CDD810F}" srcOrd="0" destOrd="0" presId="urn:microsoft.com/office/officeart/2011/layout/ConvergingText"/>
    <dgm:cxn modelId="{2AE68266-3E1E-44FA-957C-579F98935590}" srcId="{263E418A-DCD8-4748-992F-8134CA1198C5}" destId="{0CC111C3-AE6E-485A-9F68-625393D151EE}" srcOrd="2" destOrd="0" parTransId="{DA90238F-44DF-4B1C-8566-2C62885AADDB}" sibTransId="{D57C2D8F-AA3E-45E5-B884-654A4606608C}"/>
    <dgm:cxn modelId="{1D8AB123-A2FF-495A-A651-422144B9CDAA}" srcId="{717CB015-DC1C-41DE-98E1-3C843B163695}" destId="{263E418A-DCD8-4748-992F-8134CA1198C5}" srcOrd="0" destOrd="0" parTransId="{76420370-FCDC-48E3-80E4-E40F4498BFF5}" sibTransId="{971D2AA1-B150-4E28-BE52-2990E8D282A5}"/>
    <dgm:cxn modelId="{88A7023E-F8E8-44B3-8C92-EE9F5953E78A}" type="presOf" srcId="{0CC111C3-AE6E-485A-9F68-625393D151EE}" destId="{707EADB1-1E4E-49A1-B543-C379D15A9782}" srcOrd="0" destOrd="0" presId="urn:microsoft.com/office/officeart/2011/layout/ConvergingText"/>
    <dgm:cxn modelId="{8893DD9B-FB80-4DDB-9470-5A14DE4BA8AE}" type="presOf" srcId="{267ACAF9-6787-45C4-A1AC-DC8D76470E2F}" destId="{47548BD0-A861-48A6-83DD-6A3E1EA9DBD3}" srcOrd="0" destOrd="0" presId="urn:microsoft.com/office/officeart/2011/layout/ConvergingText"/>
    <dgm:cxn modelId="{C31A28C9-FF3A-4B72-A0E6-45D295AFB4B7}" type="presOf" srcId="{C88AAE63-51BF-41C3-9D04-7DFC1AE3DEB7}" destId="{E736E5F0-3F39-4439-8A8C-4685FDF18F42}" srcOrd="0" destOrd="0" presId="urn:microsoft.com/office/officeart/2011/layout/ConvergingText"/>
    <dgm:cxn modelId="{0D3E9F52-BE7B-4D31-B1E9-1A54803B80C9}" srcId="{263E418A-DCD8-4748-992F-8134CA1198C5}" destId="{2A807650-485B-4DE9-B33B-5CF7B81ED5A2}" srcOrd="3" destOrd="0" parTransId="{EBF285AC-56B9-4FDD-BD60-BFC89CB16B38}" sibTransId="{BD867521-5399-411F-8DA2-1B6F31CF095D}"/>
    <dgm:cxn modelId="{20A22401-63E6-40B6-A3CB-BFA88B501190}" type="presOf" srcId="{263E418A-DCD8-4748-992F-8134CA1198C5}" destId="{98A2B60E-C813-4D8D-879F-392640AF5BF2}" srcOrd="0" destOrd="0" presId="urn:microsoft.com/office/officeart/2011/layout/ConvergingText"/>
    <dgm:cxn modelId="{5BF29E74-52D2-4EAF-8ADC-60572172BF68}" srcId="{263E418A-DCD8-4748-992F-8134CA1198C5}" destId="{C88AAE63-51BF-41C3-9D04-7DFC1AE3DEB7}" srcOrd="1" destOrd="0" parTransId="{1CACFAC7-86CB-4DD1-9CB4-37BA679EF1B9}" sibTransId="{49E77E7B-17FE-4C33-8EDD-96E59CCBBCE1}"/>
    <dgm:cxn modelId="{C424FF3F-BCC6-4C99-9852-F3E1E03729D4}" type="presOf" srcId="{717CB015-DC1C-41DE-98E1-3C843B163695}" destId="{AC8C0EFA-20DF-4A8B-A3B8-F267BD46D885}" srcOrd="0" destOrd="0" presId="urn:microsoft.com/office/officeart/2011/layout/ConvergingText"/>
    <dgm:cxn modelId="{8FF592A9-20C9-4722-B0A4-01740263759B}" srcId="{263E418A-DCD8-4748-992F-8134CA1198C5}" destId="{267ACAF9-6787-45C4-A1AC-DC8D76470E2F}" srcOrd="0" destOrd="0" parTransId="{E812641E-D734-4BF5-A412-35F71943B344}" sibTransId="{54BDA537-6766-4FDE-9B6C-12C78D6ADFA8}"/>
    <dgm:cxn modelId="{B41A0B19-E2F8-4897-97CF-C59F46534856}" type="presParOf" srcId="{AC8C0EFA-20DF-4A8B-A3B8-F267BD46D885}" destId="{62870B25-E101-4BA7-B13B-A91093888621}" srcOrd="0" destOrd="0" presId="urn:microsoft.com/office/officeart/2011/layout/ConvergingText"/>
    <dgm:cxn modelId="{4964BD6B-430A-4C69-9A44-EFCF988EB0DF}" type="presParOf" srcId="{62870B25-E101-4BA7-B13B-A91093888621}" destId="{B9D77B3D-67C1-417F-B3B9-C38CF96BCAC4}" srcOrd="0" destOrd="0" presId="urn:microsoft.com/office/officeart/2011/layout/ConvergingText"/>
    <dgm:cxn modelId="{534B4BBE-CFA6-4977-B6B7-6037714E4C55}" type="presParOf" srcId="{62870B25-E101-4BA7-B13B-A91093888621}" destId="{B898CD7F-D503-4901-84C7-8547D2DF57A0}" srcOrd="1" destOrd="0" presId="urn:microsoft.com/office/officeart/2011/layout/ConvergingText"/>
    <dgm:cxn modelId="{F62196DA-5002-4142-9146-6E2E91F43AFA}" type="presParOf" srcId="{62870B25-E101-4BA7-B13B-A91093888621}" destId="{36D39F07-AD03-4E89-8708-D905F0A1702C}" srcOrd="2" destOrd="0" presId="urn:microsoft.com/office/officeart/2011/layout/ConvergingText"/>
    <dgm:cxn modelId="{226DD70E-8E74-4B1C-9ED2-0D914121382D}" type="presParOf" srcId="{62870B25-E101-4BA7-B13B-A91093888621}" destId="{6976BD99-93F9-4A04-AAD3-64052C57A6F8}" srcOrd="3" destOrd="0" presId="urn:microsoft.com/office/officeart/2011/layout/ConvergingText"/>
    <dgm:cxn modelId="{39DA1041-C46F-4E39-BDE9-91918F74E902}" type="presParOf" srcId="{62870B25-E101-4BA7-B13B-A91093888621}" destId="{04D1C17D-B4E0-423F-AAC5-23A6054BA3D3}" srcOrd="4" destOrd="0" presId="urn:microsoft.com/office/officeart/2011/layout/ConvergingText"/>
    <dgm:cxn modelId="{C25B5CFB-EADE-458A-A3ED-A1CDC1E11442}" type="presParOf" srcId="{62870B25-E101-4BA7-B13B-A91093888621}" destId="{D83E3966-0DCC-4641-87D4-78A7040F452B}" srcOrd="5" destOrd="0" presId="urn:microsoft.com/office/officeart/2011/layout/ConvergingText"/>
    <dgm:cxn modelId="{94FD7D80-0D31-4562-8F43-D26247A38EAC}" type="presParOf" srcId="{62870B25-E101-4BA7-B13B-A91093888621}" destId="{702E1D46-D3CA-47C4-B9D8-535E612F2904}" srcOrd="6" destOrd="0" presId="urn:microsoft.com/office/officeart/2011/layout/ConvergingText"/>
    <dgm:cxn modelId="{7E466557-A588-4944-844A-66EE9CE98B72}" type="presParOf" srcId="{62870B25-E101-4BA7-B13B-A91093888621}" destId="{4DCD5985-5F19-4C88-B17B-430E3A8D8305}" srcOrd="7" destOrd="0" presId="urn:microsoft.com/office/officeart/2011/layout/ConvergingText"/>
    <dgm:cxn modelId="{F7042C01-899D-4B43-9FC8-0FE000055BB9}" type="presParOf" srcId="{62870B25-E101-4BA7-B13B-A91093888621}" destId="{2EDC2B8F-E1F2-4A22-A691-3E3A940C65B4}" srcOrd="8" destOrd="0" presId="urn:microsoft.com/office/officeart/2011/layout/ConvergingText"/>
    <dgm:cxn modelId="{46618167-AD89-46C6-AB29-76850A2C98FB}" type="presParOf" srcId="{62870B25-E101-4BA7-B13B-A91093888621}" destId="{2E5B67A1-7C24-4C62-8EEE-7D5F426F8A0C}" srcOrd="9" destOrd="0" presId="urn:microsoft.com/office/officeart/2011/layout/ConvergingText"/>
    <dgm:cxn modelId="{D30F76B8-5657-4DC2-BBBF-7EB1465A85EF}" type="presParOf" srcId="{62870B25-E101-4BA7-B13B-A91093888621}" destId="{98A2B60E-C813-4D8D-879F-392640AF5BF2}" srcOrd="10" destOrd="0" presId="urn:microsoft.com/office/officeart/2011/layout/ConvergingText"/>
    <dgm:cxn modelId="{CA509A10-D668-4143-A7CE-DF7114A9F54C}" type="presParOf" srcId="{62870B25-E101-4BA7-B13B-A91093888621}" destId="{A747FDD6-B982-49D2-B510-A38B3262ECA0}" srcOrd="11" destOrd="0" presId="urn:microsoft.com/office/officeart/2011/layout/ConvergingText"/>
    <dgm:cxn modelId="{02408F88-6424-4D71-9984-527385DD75D2}" type="presParOf" srcId="{62870B25-E101-4BA7-B13B-A91093888621}" destId="{E40ED47F-45A3-47DA-B2DA-9DB21C2F42D6}" srcOrd="12" destOrd="0" presId="urn:microsoft.com/office/officeart/2011/layout/ConvergingText"/>
    <dgm:cxn modelId="{61B230A8-D8EB-4F06-BB07-DCA434D3C226}" type="presParOf" srcId="{62870B25-E101-4BA7-B13B-A91093888621}" destId="{0C4841FC-C2E2-498B-B9BD-81EB41A17C0F}" srcOrd="13" destOrd="0" presId="urn:microsoft.com/office/officeart/2011/layout/ConvergingText"/>
    <dgm:cxn modelId="{ADB3BC7F-4FA4-4230-8AF4-D794AE424558}" type="presParOf" srcId="{62870B25-E101-4BA7-B13B-A91093888621}" destId="{330DECD8-9107-4674-9F99-F7B1785FC074}" srcOrd="14" destOrd="0" presId="urn:microsoft.com/office/officeart/2011/layout/ConvergingText"/>
    <dgm:cxn modelId="{9EC6D4C3-B220-4E00-B9FB-56C182F24915}" type="presParOf" srcId="{62870B25-E101-4BA7-B13B-A91093888621}" destId="{835282B5-F3F3-463E-B90B-D60572CF2279}" srcOrd="15" destOrd="0" presId="urn:microsoft.com/office/officeart/2011/layout/ConvergingText"/>
    <dgm:cxn modelId="{59A97BCE-CFDA-440E-9F6E-81BAEDCA5C6C}" type="presParOf" srcId="{62870B25-E101-4BA7-B13B-A91093888621}" destId="{566B3E59-0CD6-49A7-AFC6-21AF430ACC1B}" srcOrd="16" destOrd="0" presId="urn:microsoft.com/office/officeart/2011/layout/ConvergingText"/>
    <dgm:cxn modelId="{E62962C9-4871-4BCC-B0F2-BB4245CB9260}" type="presParOf" srcId="{62870B25-E101-4BA7-B13B-A91093888621}" destId="{0A93FB7D-26D9-480E-8540-522A26613B66}" srcOrd="17" destOrd="0" presId="urn:microsoft.com/office/officeart/2011/layout/ConvergingText"/>
    <dgm:cxn modelId="{B7CB3DF5-3708-4875-87D4-71A8EE1D917C}" type="presParOf" srcId="{62870B25-E101-4BA7-B13B-A91093888621}" destId="{2CD9F30F-322F-4FF2-9A65-199430FDF3B9}" srcOrd="18" destOrd="0" presId="urn:microsoft.com/office/officeart/2011/layout/ConvergingText"/>
    <dgm:cxn modelId="{25E3870F-B7B4-43A9-B753-7DC57A7917C3}" type="presParOf" srcId="{62870B25-E101-4BA7-B13B-A91093888621}" destId="{AE3C411E-49C7-4C28-BDEA-A3D239474654}" srcOrd="19" destOrd="0" presId="urn:microsoft.com/office/officeart/2011/layout/ConvergingText"/>
    <dgm:cxn modelId="{9C4F16C4-7C5A-499B-95F2-2ACED0F77AAE}" type="presParOf" srcId="{62870B25-E101-4BA7-B13B-A91093888621}" destId="{47548BD0-A861-48A6-83DD-6A3E1EA9DBD3}" srcOrd="20" destOrd="0" presId="urn:microsoft.com/office/officeart/2011/layout/ConvergingText"/>
    <dgm:cxn modelId="{B64AB478-286B-4830-A554-A51BAC8DD900}" type="presParOf" srcId="{62870B25-E101-4BA7-B13B-A91093888621}" destId="{91CF18D9-E462-4BCE-96BC-6D5CEAB3FB61}" srcOrd="21" destOrd="0" presId="urn:microsoft.com/office/officeart/2011/layout/ConvergingText"/>
    <dgm:cxn modelId="{BBE2CD2F-14B3-4131-B734-C60D36758B4F}" type="presParOf" srcId="{62870B25-E101-4BA7-B13B-A91093888621}" destId="{79E2FEA4-BB02-43F0-805A-B4D2DC026828}" srcOrd="22" destOrd="0" presId="urn:microsoft.com/office/officeart/2011/layout/ConvergingText"/>
    <dgm:cxn modelId="{16CE8EF7-02B9-499D-AC20-64EE2D269910}" type="presParOf" srcId="{62870B25-E101-4BA7-B13B-A91093888621}" destId="{0416B9C9-EA56-4E5C-B911-7A1B33A45657}" srcOrd="23" destOrd="0" presId="urn:microsoft.com/office/officeart/2011/layout/ConvergingText"/>
    <dgm:cxn modelId="{172CAC8F-8490-4848-9281-5D17768BBE6C}" type="presParOf" srcId="{62870B25-E101-4BA7-B13B-A91093888621}" destId="{C825E398-343E-430C-A9D2-47A8FDDEFB27}" srcOrd="24" destOrd="0" presId="urn:microsoft.com/office/officeart/2011/layout/ConvergingText"/>
    <dgm:cxn modelId="{D919F243-3F26-496D-9F47-F5385E22EE76}" type="presParOf" srcId="{62870B25-E101-4BA7-B13B-A91093888621}" destId="{3CBFC175-8ABF-4B70-9616-124B14DBF3D9}" srcOrd="25" destOrd="0" presId="urn:microsoft.com/office/officeart/2011/layout/ConvergingText"/>
    <dgm:cxn modelId="{CC298A51-D6BB-40A7-98A1-CB4ACE955535}" type="presParOf" srcId="{62870B25-E101-4BA7-B13B-A91093888621}" destId="{F69637A1-DCBE-4C64-955D-C69CC4F17D22}" srcOrd="26" destOrd="0" presId="urn:microsoft.com/office/officeart/2011/layout/ConvergingText"/>
    <dgm:cxn modelId="{749334E5-45F4-4A04-A080-F01A9819E673}" type="presParOf" srcId="{62870B25-E101-4BA7-B13B-A91093888621}" destId="{2CE42911-5A50-4AD5-B57D-4D2E7B816A0C}" srcOrd="27" destOrd="0" presId="urn:microsoft.com/office/officeart/2011/layout/ConvergingText"/>
    <dgm:cxn modelId="{52BE9D6A-BDC3-4F2E-B849-797ABDE6BB3D}" type="presParOf" srcId="{62870B25-E101-4BA7-B13B-A91093888621}" destId="{E736E5F0-3F39-4439-8A8C-4685FDF18F42}" srcOrd="28" destOrd="0" presId="urn:microsoft.com/office/officeart/2011/layout/ConvergingText"/>
    <dgm:cxn modelId="{78F03951-1807-44C3-A5FB-BA87F16DB3D6}" type="presParOf" srcId="{62870B25-E101-4BA7-B13B-A91093888621}" destId="{EAFA5349-9EF0-44ED-83CC-F429ABE1847F}" srcOrd="29" destOrd="0" presId="urn:microsoft.com/office/officeart/2011/layout/ConvergingText"/>
    <dgm:cxn modelId="{5B5DB77E-BD2B-4B39-BF63-2F36D92FAA65}" type="presParOf" srcId="{62870B25-E101-4BA7-B13B-A91093888621}" destId="{A4A1A529-5DA4-47FB-B3DC-14BCF444A627}" srcOrd="30" destOrd="0" presId="urn:microsoft.com/office/officeart/2011/layout/ConvergingText"/>
    <dgm:cxn modelId="{445F8C6F-4BA0-4CDE-B60E-A9B5A63A2898}" type="presParOf" srcId="{62870B25-E101-4BA7-B13B-A91093888621}" destId="{1B491352-CC84-4F76-B05B-EF14AF278849}" srcOrd="31" destOrd="0" presId="urn:microsoft.com/office/officeart/2011/layout/ConvergingText"/>
    <dgm:cxn modelId="{CB64615C-CCD5-4114-B998-9D31034F7474}" type="presParOf" srcId="{62870B25-E101-4BA7-B13B-A91093888621}" destId="{285BF904-B809-41B9-B54D-116A2C04613F}" srcOrd="32" destOrd="0" presId="urn:microsoft.com/office/officeart/2011/layout/ConvergingText"/>
    <dgm:cxn modelId="{5BAA0CEE-E6E3-4E99-8048-09530B929FDD}" type="presParOf" srcId="{62870B25-E101-4BA7-B13B-A91093888621}" destId="{C6399FB8-72E2-4AB9-85E8-ACCA882B2460}" srcOrd="33" destOrd="0" presId="urn:microsoft.com/office/officeart/2011/layout/ConvergingText"/>
    <dgm:cxn modelId="{980AB4DC-5174-42EB-AAB1-A2DD75732B93}" type="presParOf" srcId="{62870B25-E101-4BA7-B13B-A91093888621}" destId="{90701C19-9503-4B49-B934-F1192F09CF4F}" srcOrd="34" destOrd="0" presId="urn:microsoft.com/office/officeart/2011/layout/ConvergingText"/>
    <dgm:cxn modelId="{A3DF9DE7-44D2-41D9-B60A-52B937F33C64}" type="presParOf" srcId="{62870B25-E101-4BA7-B13B-A91093888621}" destId="{E7CB4872-4C33-4A39-8D22-A7B175A37B03}" srcOrd="35" destOrd="0" presId="urn:microsoft.com/office/officeart/2011/layout/ConvergingText"/>
    <dgm:cxn modelId="{1F81EF7C-878B-40A9-BBB6-C7B19F5674CC}" type="presParOf" srcId="{62870B25-E101-4BA7-B13B-A91093888621}" destId="{707EADB1-1E4E-49A1-B543-C379D15A9782}" srcOrd="36" destOrd="0" presId="urn:microsoft.com/office/officeart/2011/layout/ConvergingText"/>
    <dgm:cxn modelId="{EF51F2C3-FCAA-4FB5-B641-5FB9D1008E7F}" type="presParOf" srcId="{62870B25-E101-4BA7-B13B-A91093888621}" destId="{3830E992-9326-40E4-A92B-FD2AF686512B}" srcOrd="37" destOrd="0" presId="urn:microsoft.com/office/officeart/2011/layout/ConvergingText"/>
    <dgm:cxn modelId="{9B36E00A-857B-4C33-BE8F-44EC477FD04F}" type="presParOf" srcId="{62870B25-E101-4BA7-B13B-A91093888621}" destId="{04970A41-5DA6-48C6-B447-890D1B6664E7}" srcOrd="38" destOrd="0" presId="urn:microsoft.com/office/officeart/2011/layout/ConvergingText"/>
    <dgm:cxn modelId="{0D06864F-7A55-45B2-8E7A-ADB83F8FB303}" type="presParOf" srcId="{62870B25-E101-4BA7-B13B-A91093888621}" destId="{A914005E-97A3-4E57-9842-85F7747F3581}" srcOrd="39" destOrd="0" presId="urn:microsoft.com/office/officeart/2011/layout/ConvergingText"/>
    <dgm:cxn modelId="{3593843F-D691-41C1-A849-71AD51AA16F8}" type="presParOf" srcId="{62870B25-E101-4BA7-B13B-A91093888621}" destId="{F3D03C93-CEC8-4BB0-BD6D-BC96B778BA7C}" srcOrd="40" destOrd="0" presId="urn:microsoft.com/office/officeart/2011/layout/ConvergingText"/>
    <dgm:cxn modelId="{8132B582-EE80-4AB0-8863-A6F5AE1DCC7B}" type="presParOf" srcId="{62870B25-E101-4BA7-B13B-A91093888621}" destId="{1A064391-64F4-446D-8A53-1CF37ACC3F09}" srcOrd="41" destOrd="0" presId="urn:microsoft.com/office/officeart/2011/layout/ConvergingText"/>
    <dgm:cxn modelId="{F187527E-8A74-4CF0-B1C1-B740F3E62AC5}" type="presParOf" srcId="{62870B25-E101-4BA7-B13B-A91093888621}" destId="{C4B2F85A-DC55-4CCD-921A-A640BB811A5D}" srcOrd="42" destOrd="0" presId="urn:microsoft.com/office/officeart/2011/layout/ConvergingText"/>
    <dgm:cxn modelId="{33614521-F824-479E-9ACE-E84769526E36}" type="presParOf" srcId="{62870B25-E101-4BA7-B13B-A91093888621}" destId="{795F6E79-4305-495D-BDD9-157BF8266A50}" srcOrd="43" destOrd="0" presId="urn:microsoft.com/office/officeart/2011/layout/ConvergingText"/>
    <dgm:cxn modelId="{81B47F23-93E1-4B1F-9E27-C9A7C658129A}" type="presParOf" srcId="{62870B25-E101-4BA7-B13B-A91093888621}" destId="{890AD42F-A0BB-4281-A555-FA7E7B553298}" srcOrd="44" destOrd="0" presId="urn:microsoft.com/office/officeart/2011/layout/ConvergingText"/>
    <dgm:cxn modelId="{1960DA10-61C7-401F-A7AF-D1B3D8A1775E}" type="presParOf" srcId="{62870B25-E101-4BA7-B13B-A91093888621}" destId="{6054A0D9-EBF0-4DF6-A404-162B2CDD810F}" srcOrd="45" destOrd="0" presId="urn:microsoft.com/office/officeart/2011/layout/ConvergingTex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E578829-3A41-4F11-A0D3-DBF6B12FB15F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05810B3-65FE-4F46-8538-F104E78BABA6}">
      <dgm:prSet phldrT="[Text]"/>
      <dgm:spPr/>
      <dgm:t>
        <a:bodyPr/>
        <a:lstStyle/>
        <a:p>
          <a:r>
            <a:rPr lang="en-US" dirty="0" smtClean="0"/>
            <a:t>Send Letters</a:t>
          </a:r>
          <a:endParaRPr lang="en-US" dirty="0"/>
        </a:p>
      </dgm:t>
    </dgm:pt>
    <dgm:pt modelId="{CDE7B302-FA40-4975-B7EB-71AAE35E9AB4}" type="parTrans" cxnId="{8E2DA5BF-9C7D-4FB3-8072-83FF83A8EF78}">
      <dgm:prSet/>
      <dgm:spPr/>
      <dgm:t>
        <a:bodyPr/>
        <a:lstStyle/>
        <a:p>
          <a:endParaRPr lang="en-US"/>
        </a:p>
      </dgm:t>
    </dgm:pt>
    <dgm:pt modelId="{B2AC8CF8-DA51-475D-997A-EA96344DC241}" type="sibTrans" cxnId="{8E2DA5BF-9C7D-4FB3-8072-83FF83A8EF78}">
      <dgm:prSet/>
      <dgm:spPr/>
      <dgm:t>
        <a:bodyPr/>
        <a:lstStyle/>
        <a:p>
          <a:endParaRPr lang="en-US"/>
        </a:p>
      </dgm:t>
    </dgm:pt>
    <dgm:pt modelId="{83394005-595C-4A6A-893D-9715970414DF}">
      <dgm:prSet phldrT="[Text]"/>
      <dgm:spPr/>
      <dgm:t>
        <a:bodyPr/>
        <a:lstStyle/>
        <a:p>
          <a:r>
            <a:rPr lang="en-US" dirty="0" smtClean="0"/>
            <a:t>Contact Series</a:t>
          </a:r>
          <a:endParaRPr lang="en-US" dirty="0"/>
        </a:p>
      </dgm:t>
    </dgm:pt>
    <dgm:pt modelId="{98C311CA-6BD3-466A-8CDB-C0CE680DF027}" type="parTrans" cxnId="{AB650D07-089C-4900-8BD4-8BCEC0B9C26A}">
      <dgm:prSet/>
      <dgm:spPr/>
      <dgm:t>
        <a:bodyPr/>
        <a:lstStyle/>
        <a:p>
          <a:endParaRPr lang="en-US" dirty="0"/>
        </a:p>
      </dgm:t>
    </dgm:pt>
    <dgm:pt modelId="{461FC034-36D0-4A77-BF07-713FDED18A47}" type="sibTrans" cxnId="{AB650D07-089C-4900-8BD4-8BCEC0B9C26A}">
      <dgm:prSet/>
      <dgm:spPr/>
      <dgm:t>
        <a:bodyPr/>
        <a:lstStyle/>
        <a:p>
          <a:endParaRPr lang="en-US"/>
        </a:p>
      </dgm:t>
    </dgm:pt>
    <dgm:pt modelId="{D9F23FFF-A883-486F-9C16-FE69229EA9B4}">
      <dgm:prSet phldrT="[Text]"/>
      <dgm:spPr/>
      <dgm:t>
        <a:bodyPr/>
        <a:lstStyle/>
        <a:p>
          <a:r>
            <a:rPr lang="en-US" dirty="0" smtClean="0"/>
            <a:t>Agent Request</a:t>
          </a:r>
          <a:endParaRPr lang="en-US" dirty="0"/>
        </a:p>
      </dgm:t>
    </dgm:pt>
    <dgm:pt modelId="{F837CDAF-5EDC-4D9B-A568-4F00532613D1}" type="parTrans" cxnId="{BF08301C-7CAB-4DA0-89C6-C66C55E19EB2}">
      <dgm:prSet/>
      <dgm:spPr/>
      <dgm:t>
        <a:bodyPr/>
        <a:lstStyle/>
        <a:p>
          <a:endParaRPr lang="en-US" dirty="0"/>
        </a:p>
      </dgm:t>
    </dgm:pt>
    <dgm:pt modelId="{4A68DA4A-48DA-4088-A13D-D320ED825B19}" type="sibTrans" cxnId="{BF08301C-7CAB-4DA0-89C6-C66C55E19EB2}">
      <dgm:prSet/>
      <dgm:spPr/>
      <dgm:t>
        <a:bodyPr/>
        <a:lstStyle/>
        <a:p>
          <a:endParaRPr lang="en-US"/>
        </a:p>
      </dgm:t>
    </dgm:pt>
    <dgm:pt modelId="{1F1D53B3-A865-4256-9C84-7B683B7FF970}">
      <dgm:prSet phldrT="[Text]"/>
      <dgm:spPr/>
      <dgm:t>
        <a:bodyPr/>
        <a:lstStyle/>
        <a:p>
          <a:r>
            <a:rPr lang="en-US" dirty="0" smtClean="0"/>
            <a:t>System Sends Based On rules</a:t>
          </a:r>
          <a:endParaRPr lang="en-US" dirty="0"/>
        </a:p>
      </dgm:t>
    </dgm:pt>
    <dgm:pt modelId="{D59ECD83-79EF-42C2-8179-55CADF6748E9}" type="parTrans" cxnId="{ADD8EC91-8E17-41FE-ADC0-36D88B87A393}">
      <dgm:prSet/>
      <dgm:spPr/>
      <dgm:t>
        <a:bodyPr/>
        <a:lstStyle/>
        <a:p>
          <a:endParaRPr lang="en-US" dirty="0"/>
        </a:p>
      </dgm:t>
    </dgm:pt>
    <dgm:pt modelId="{605C4F23-0180-4791-A4D0-6E966D2F8A3B}" type="sibTrans" cxnId="{ADD8EC91-8E17-41FE-ADC0-36D88B87A393}">
      <dgm:prSet/>
      <dgm:spPr/>
      <dgm:t>
        <a:bodyPr/>
        <a:lstStyle/>
        <a:p>
          <a:endParaRPr lang="en-US"/>
        </a:p>
      </dgm:t>
    </dgm:pt>
    <dgm:pt modelId="{EA34552B-929D-4B31-BE04-322A4E743BA9}" type="pres">
      <dgm:prSet presAssocID="{BE578829-3A41-4F11-A0D3-DBF6B12FB15F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96F02B9-12F9-47A7-A8D1-E2D0269BC75D}" type="pres">
      <dgm:prSet presAssocID="{805810B3-65FE-4F46-8538-F104E78BABA6}" presName="root1" presStyleCnt="0"/>
      <dgm:spPr/>
    </dgm:pt>
    <dgm:pt modelId="{616EB708-3D6C-4C9C-96FA-54BFCE1C97FD}" type="pres">
      <dgm:prSet presAssocID="{805810B3-65FE-4F46-8538-F104E78BABA6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049F3EF-C3B8-4ECF-82F0-FCE21D17EE44}" type="pres">
      <dgm:prSet presAssocID="{805810B3-65FE-4F46-8538-F104E78BABA6}" presName="level2hierChild" presStyleCnt="0"/>
      <dgm:spPr/>
    </dgm:pt>
    <dgm:pt modelId="{602BE83F-EC5E-4176-9ABD-10BB995411CE}" type="pres">
      <dgm:prSet presAssocID="{98C311CA-6BD3-466A-8CDB-C0CE680DF027}" presName="conn2-1" presStyleLbl="parChTrans1D2" presStyleIdx="0" presStyleCnt="3"/>
      <dgm:spPr/>
      <dgm:t>
        <a:bodyPr/>
        <a:lstStyle/>
        <a:p>
          <a:endParaRPr lang="en-US"/>
        </a:p>
      </dgm:t>
    </dgm:pt>
    <dgm:pt modelId="{79B9ABBA-0528-45DC-8BA2-59EAC2EAE31A}" type="pres">
      <dgm:prSet presAssocID="{98C311CA-6BD3-466A-8CDB-C0CE680DF027}" presName="connTx" presStyleLbl="parChTrans1D2" presStyleIdx="0" presStyleCnt="3"/>
      <dgm:spPr/>
      <dgm:t>
        <a:bodyPr/>
        <a:lstStyle/>
        <a:p>
          <a:endParaRPr lang="en-US"/>
        </a:p>
      </dgm:t>
    </dgm:pt>
    <dgm:pt modelId="{834DA550-AFB3-48D8-94C7-B372B3F8DAFA}" type="pres">
      <dgm:prSet presAssocID="{83394005-595C-4A6A-893D-9715970414DF}" presName="root2" presStyleCnt="0"/>
      <dgm:spPr/>
    </dgm:pt>
    <dgm:pt modelId="{5F57611A-B7D3-4E98-A04B-45CB7517B877}" type="pres">
      <dgm:prSet presAssocID="{83394005-595C-4A6A-893D-9715970414DF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64083F5-10BC-4792-A6A9-D6904A688897}" type="pres">
      <dgm:prSet presAssocID="{83394005-595C-4A6A-893D-9715970414DF}" presName="level3hierChild" presStyleCnt="0"/>
      <dgm:spPr/>
    </dgm:pt>
    <dgm:pt modelId="{C4AA87AA-6950-4584-9C01-706F05461B19}" type="pres">
      <dgm:prSet presAssocID="{F837CDAF-5EDC-4D9B-A568-4F00532613D1}" presName="conn2-1" presStyleLbl="parChTrans1D2" presStyleIdx="1" presStyleCnt="3"/>
      <dgm:spPr/>
      <dgm:t>
        <a:bodyPr/>
        <a:lstStyle/>
        <a:p>
          <a:endParaRPr lang="en-US"/>
        </a:p>
      </dgm:t>
    </dgm:pt>
    <dgm:pt modelId="{57FDC71C-80A1-47EF-A2C5-4CE65D6D7F6E}" type="pres">
      <dgm:prSet presAssocID="{F837CDAF-5EDC-4D9B-A568-4F00532613D1}" presName="connTx" presStyleLbl="parChTrans1D2" presStyleIdx="1" presStyleCnt="3"/>
      <dgm:spPr/>
      <dgm:t>
        <a:bodyPr/>
        <a:lstStyle/>
        <a:p>
          <a:endParaRPr lang="en-US"/>
        </a:p>
      </dgm:t>
    </dgm:pt>
    <dgm:pt modelId="{2452CB46-6847-460C-8308-B0142F6682F6}" type="pres">
      <dgm:prSet presAssocID="{D9F23FFF-A883-486F-9C16-FE69229EA9B4}" presName="root2" presStyleCnt="0"/>
      <dgm:spPr/>
    </dgm:pt>
    <dgm:pt modelId="{512B43A9-5341-460C-8A68-CD382ABE99F8}" type="pres">
      <dgm:prSet presAssocID="{D9F23FFF-A883-486F-9C16-FE69229EA9B4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F3627BA-ED45-4E8F-A26E-EB609FDA2962}" type="pres">
      <dgm:prSet presAssocID="{D9F23FFF-A883-486F-9C16-FE69229EA9B4}" presName="level3hierChild" presStyleCnt="0"/>
      <dgm:spPr/>
    </dgm:pt>
    <dgm:pt modelId="{D3B72EDC-D1DF-450E-88AD-6925EE76213E}" type="pres">
      <dgm:prSet presAssocID="{D59ECD83-79EF-42C2-8179-55CADF6748E9}" presName="conn2-1" presStyleLbl="parChTrans1D2" presStyleIdx="2" presStyleCnt="3"/>
      <dgm:spPr/>
      <dgm:t>
        <a:bodyPr/>
        <a:lstStyle/>
        <a:p>
          <a:endParaRPr lang="en-US"/>
        </a:p>
      </dgm:t>
    </dgm:pt>
    <dgm:pt modelId="{107632A1-7540-444D-A942-8F6A82198DA9}" type="pres">
      <dgm:prSet presAssocID="{D59ECD83-79EF-42C2-8179-55CADF6748E9}" presName="connTx" presStyleLbl="parChTrans1D2" presStyleIdx="2" presStyleCnt="3"/>
      <dgm:spPr/>
      <dgm:t>
        <a:bodyPr/>
        <a:lstStyle/>
        <a:p>
          <a:endParaRPr lang="en-US"/>
        </a:p>
      </dgm:t>
    </dgm:pt>
    <dgm:pt modelId="{19964EA8-F6F3-475E-B8DE-E5F4587E515D}" type="pres">
      <dgm:prSet presAssocID="{1F1D53B3-A865-4256-9C84-7B683B7FF970}" presName="root2" presStyleCnt="0"/>
      <dgm:spPr/>
    </dgm:pt>
    <dgm:pt modelId="{FC4745BA-25F4-4290-917D-7502850E9C2E}" type="pres">
      <dgm:prSet presAssocID="{1F1D53B3-A865-4256-9C84-7B683B7FF970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51FE8B5-6A1D-40FA-B439-CC3D578AFACF}" type="pres">
      <dgm:prSet presAssocID="{1F1D53B3-A865-4256-9C84-7B683B7FF970}" presName="level3hierChild" presStyleCnt="0"/>
      <dgm:spPr/>
    </dgm:pt>
  </dgm:ptLst>
  <dgm:cxnLst>
    <dgm:cxn modelId="{AB650D07-089C-4900-8BD4-8BCEC0B9C26A}" srcId="{805810B3-65FE-4F46-8538-F104E78BABA6}" destId="{83394005-595C-4A6A-893D-9715970414DF}" srcOrd="0" destOrd="0" parTransId="{98C311CA-6BD3-466A-8CDB-C0CE680DF027}" sibTransId="{461FC034-36D0-4A77-BF07-713FDED18A47}"/>
    <dgm:cxn modelId="{9B69A9AF-1B66-468A-8D53-E92193FE5D52}" type="presOf" srcId="{F837CDAF-5EDC-4D9B-A568-4F00532613D1}" destId="{C4AA87AA-6950-4584-9C01-706F05461B19}" srcOrd="0" destOrd="0" presId="urn:microsoft.com/office/officeart/2008/layout/HorizontalMultiLevelHierarchy"/>
    <dgm:cxn modelId="{B34668CF-4F13-4681-9EAA-C84CF9DA120E}" type="presOf" srcId="{98C311CA-6BD3-466A-8CDB-C0CE680DF027}" destId="{602BE83F-EC5E-4176-9ABD-10BB995411CE}" srcOrd="0" destOrd="0" presId="urn:microsoft.com/office/officeart/2008/layout/HorizontalMultiLevelHierarchy"/>
    <dgm:cxn modelId="{1E7D2B5C-1DFE-46F8-9691-AB5242912760}" type="presOf" srcId="{F837CDAF-5EDC-4D9B-A568-4F00532613D1}" destId="{57FDC71C-80A1-47EF-A2C5-4CE65D6D7F6E}" srcOrd="1" destOrd="0" presId="urn:microsoft.com/office/officeart/2008/layout/HorizontalMultiLevelHierarchy"/>
    <dgm:cxn modelId="{ADD8EC91-8E17-41FE-ADC0-36D88B87A393}" srcId="{805810B3-65FE-4F46-8538-F104E78BABA6}" destId="{1F1D53B3-A865-4256-9C84-7B683B7FF970}" srcOrd="2" destOrd="0" parTransId="{D59ECD83-79EF-42C2-8179-55CADF6748E9}" sibTransId="{605C4F23-0180-4791-A4D0-6E966D2F8A3B}"/>
    <dgm:cxn modelId="{EB1D69B7-F534-4F94-AACD-0410466E7BB7}" type="presOf" srcId="{98C311CA-6BD3-466A-8CDB-C0CE680DF027}" destId="{79B9ABBA-0528-45DC-8BA2-59EAC2EAE31A}" srcOrd="1" destOrd="0" presId="urn:microsoft.com/office/officeart/2008/layout/HorizontalMultiLevelHierarchy"/>
    <dgm:cxn modelId="{EA81D8DA-3610-4ECA-BD05-E90AAC3B5CC9}" type="presOf" srcId="{BE578829-3A41-4F11-A0D3-DBF6B12FB15F}" destId="{EA34552B-929D-4B31-BE04-322A4E743BA9}" srcOrd="0" destOrd="0" presId="urn:microsoft.com/office/officeart/2008/layout/HorizontalMultiLevelHierarchy"/>
    <dgm:cxn modelId="{210B2E22-D8C2-487D-BE4C-D1C509281346}" type="presOf" srcId="{D9F23FFF-A883-486F-9C16-FE69229EA9B4}" destId="{512B43A9-5341-460C-8A68-CD382ABE99F8}" srcOrd="0" destOrd="0" presId="urn:microsoft.com/office/officeart/2008/layout/HorizontalMultiLevelHierarchy"/>
    <dgm:cxn modelId="{8E2DA5BF-9C7D-4FB3-8072-83FF83A8EF78}" srcId="{BE578829-3A41-4F11-A0D3-DBF6B12FB15F}" destId="{805810B3-65FE-4F46-8538-F104E78BABA6}" srcOrd="0" destOrd="0" parTransId="{CDE7B302-FA40-4975-B7EB-71AAE35E9AB4}" sibTransId="{B2AC8CF8-DA51-475D-997A-EA96344DC241}"/>
    <dgm:cxn modelId="{EFBCE2D9-CEDE-4D71-A0AB-EB7A75FB8047}" type="presOf" srcId="{D59ECD83-79EF-42C2-8179-55CADF6748E9}" destId="{D3B72EDC-D1DF-450E-88AD-6925EE76213E}" srcOrd="0" destOrd="0" presId="urn:microsoft.com/office/officeart/2008/layout/HorizontalMultiLevelHierarchy"/>
    <dgm:cxn modelId="{BF08301C-7CAB-4DA0-89C6-C66C55E19EB2}" srcId="{805810B3-65FE-4F46-8538-F104E78BABA6}" destId="{D9F23FFF-A883-486F-9C16-FE69229EA9B4}" srcOrd="1" destOrd="0" parTransId="{F837CDAF-5EDC-4D9B-A568-4F00532613D1}" sibTransId="{4A68DA4A-48DA-4088-A13D-D320ED825B19}"/>
    <dgm:cxn modelId="{18327075-99E4-42D9-9658-D4120B12505F}" type="presOf" srcId="{805810B3-65FE-4F46-8538-F104E78BABA6}" destId="{616EB708-3D6C-4C9C-96FA-54BFCE1C97FD}" srcOrd="0" destOrd="0" presId="urn:microsoft.com/office/officeart/2008/layout/HorizontalMultiLevelHierarchy"/>
    <dgm:cxn modelId="{7E1B4D0A-0053-4794-9B95-0A72C32BFA38}" type="presOf" srcId="{D59ECD83-79EF-42C2-8179-55CADF6748E9}" destId="{107632A1-7540-444D-A942-8F6A82198DA9}" srcOrd="1" destOrd="0" presId="urn:microsoft.com/office/officeart/2008/layout/HorizontalMultiLevelHierarchy"/>
    <dgm:cxn modelId="{61F6CDEB-09C3-465F-8937-7D4FE801F780}" type="presOf" srcId="{83394005-595C-4A6A-893D-9715970414DF}" destId="{5F57611A-B7D3-4E98-A04B-45CB7517B877}" srcOrd="0" destOrd="0" presId="urn:microsoft.com/office/officeart/2008/layout/HorizontalMultiLevelHierarchy"/>
    <dgm:cxn modelId="{E59269FD-A0DD-468B-AC4E-F69274F8B62A}" type="presOf" srcId="{1F1D53B3-A865-4256-9C84-7B683B7FF970}" destId="{FC4745BA-25F4-4290-917D-7502850E9C2E}" srcOrd="0" destOrd="0" presId="urn:microsoft.com/office/officeart/2008/layout/HorizontalMultiLevelHierarchy"/>
    <dgm:cxn modelId="{0170FFFA-F6FA-40B9-8C15-D0CEBF5F52F6}" type="presParOf" srcId="{EA34552B-929D-4B31-BE04-322A4E743BA9}" destId="{896F02B9-12F9-47A7-A8D1-E2D0269BC75D}" srcOrd="0" destOrd="0" presId="urn:microsoft.com/office/officeart/2008/layout/HorizontalMultiLevelHierarchy"/>
    <dgm:cxn modelId="{3A981117-5784-4A6D-841A-15C6CFFA1734}" type="presParOf" srcId="{896F02B9-12F9-47A7-A8D1-E2D0269BC75D}" destId="{616EB708-3D6C-4C9C-96FA-54BFCE1C97FD}" srcOrd="0" destOrd="0" presId="urn:microsoft.com/office/officeart/2008/layout/HorizontalMultiLevelHierarchy"/>
    <dgm:cxn modelId="{8AF60D64-F430-46ED-8398-8ADB4E0C1BBF}" type="presParOf" srcId="{896F02B9-12F9-47A7-A8D1-E2D0269BC75D}" destId="{7049F3EF-C3B8-4ECF-82F0-FCE21D17EE44}" srcOrd="1" destOrd="0" presId="urn:microsoft.com/office/officeart/2008/layout/HorizontalMultiLevelHierarchy"/>
    <dgm:cxn modelId="{894575B6-732D-4D29-928D-88F5E05BD838}" type="presParOf" srcId="{7049F3EF-C3B8-4ECF-82F0-FCE21D17EE44}" destId="{602BE83F-EC5E-4176-9ABD-10BB995411CE}" srcOrd="0" destOrd="0" presId="urn:microsoft.com/office/officeart/2008/layout/HorizontalMultiLevelHierarchy"/>
    <dgm:cxn modelId="{2DFCD6BB-36DD-41A6-9BD6-8FF7085DD2F1}" type="presParOf" srcId="{602BE83F-EC5E-4176-9ABD-10BB995411CE}" destId="{79B9ABBA-0528-45DC-8BA2-59EAC2EAE31A}" srcOrd="0" destOrd="0" presId="urn:microsoft.com/office/officeart/2008/layout/HorizontalMultiLevelHierarchy"/>
    <dgm:cxn modelId="{D2E44D44-C765-4CC6-BFC7-963C5E3F9913}" type="presParOf" srcId="{7049F3EF-C3B8-4ECF-82F0-FCE21D17EE44}" destId="{834DA550-AFB3-48D8-94C7-B372B3F8DAFA}" srcOrd="1" destOrd="0" presId="urn:microsoft.com/office/officeart/2008/layout/HorizontalMultiLevelHierarchy"/>
    <dgm:cxn modelId="{202D9AFC-A1E2-4A66-9985-B672C0524241}" type="presParOf" srcId="{834DA550-AFB3-48D8-94C7-B372B3F8DAFA}" destId="{5F57611A-B7D3-4E98-A04B-45CB7517B877}" srcOrd="0" destOrd="0" presId="urn:microsoft.com/office/officeart/2008/layout/HorizontalMultiLevelHierarchy"/>
    <dgm:cxn modelId="{C0099E3D-BE98-4E19-A5B4-76DDC57EEDAC}" type="presParOf" srcId="{834DA550-AFB3-48D8-94C7-B372B3F8DAFA}" destId="{F64083F5-10BC-4792-A6A9-D6904A688897}" srcOrd="1" destOrd="0" presId="urn:microsoft.com/office/officeart/2008/layout/HorizontalMultiLevelHierarchy"/>
    <dgm:cxn modelId="{2A1DD874-6FF0-48C1-ACBA-60937B91AA4D}" type="presParOf" srcId="{7049F3EF-C3B8-4ECF-82F0-FCE21D17EE44}" destId="{C4AA87AA-6950-4584-9C01-706F05461B19}" srcOrd="2" destOrd="0" presId="urn:microsoft.com/office/officeart/2008/layout/HorizontalMultiLevelHierarchy"/>
    <dgm:cxn modelId="{34792F94-DD97-4B94-915E-1AFFE974FF00}" type="presParOf" srcId="{C4AA87AA-6950-4584-9C01-706F05461B19}" destId="{57FDC71C-80A1-47EF-A2C5-4CE65D6D7F6E}" srcOrd="0" destOrd="0" presId="urn:microsoft.com/office/officeart/2008/layout/HorizontalMultiLevelHierarchy"/>
    <dgm:cxn modelId="{B964D994-2F7E-4F44-9368-800DCDE25A4F}" type="presParOf" srcId="{7049F3EF-C3B8-4ECF-82F0-FCE21D17EE44}" destId="{2452CB46-6847-460C-8308-B0142F6682F6}" srcOrd="3" destOrd="0" presId="urn:microsoft.com/office/officeart/2008/layout/HorizontalMultiLevelHierarchy"/>
    <dgm:cxn modelId="{8CEDF597-E0E3-4026-B0E7-6797585D8389}" type="presParOf" srcId="{2452CB46-6847-460C-8308-B0142F6682F6}" destId="{512B43A9-5341-460C-8A68-CD382ABE99F8}" srcOrd="0" destOrd="0" presId="urn:microsoft.com/office/officeart/2008/layout/HorizontalMultiLevelHierarchy"/>
    <dgm:cxn modelId="{77888719-ED42-449F-BC9A-0BD38061E4FE}" type="presParOf" srcId="{2452CB46-6847-460C-8308-B0142F6682F6}" destId="{DF3627BA-ED45-4E8F-A26E-EB609FDA2962}" srcOrd="1" destOrd="0" presId="urn:microsoft.com/office/officeart/2008/layout/HorizontalMultiLevelHierarchy"/>
    <dgm:cxn modelId="{971C92B1-52CF-48F8-8D06-CA5545D7B5F2}" type="presParOf" srcId="{7049F3EF-C3B8-4ECF-82F0-FCE21D17EE44}" destId="{D3B72EDC-D1DF-450E-88AD-6925EE76213E}" srcOrd="4" destOrd="0" presId="urn:microsoft.com/office/officeart/2008/layout/HorizontalMultiLevelHierarchy"/>
    <dgm:cxn modelId="{5CD3AA4E-CFF5-4C63-A85A-C56A2F4A321B}" type="presParOf" srcId="{D3B72EDC-D1DF-450E-88AD-6925EE76213E}" destId="{107632A1-7540-444D-A942-8F6A82198DA9}" srcOrd="0" destOrd="0" presId="urn:microsoft.com/office/officeart/2008/layout/HorizontalMultiLevelHierarchy"/>
    <dgm:cxn modelId="{CCBEA026-18FC-4DB8-9578-E3BE79094D0F}" type="presParOf" srcId="{7049F3EF-C3B8-4ECF-82F0-FCE21D17EE44}" destId="{19964EA8-F6F3-475E-B8DE-E5F4587E515D}" srcOrd="5" destOrd="0" presId="urn:microsoft.com/office/officeart/2008/layout/HorizontalMultiLevelHierarchy"/>
    <dgm:cxn modelId="{0F54BC01-715B-4361-98FD-5E10D95FA46A}" type="presParOf" srcId="{19964EA8-F6F3-475E-B8DE-E5F4587E515D}" destId="{FC4745BA-25F4-4290-917D-7502850E9C2E}" srcOrd="0" destOrd="0" presId="urn:microsoft.com/office/officeart/2008/layout/HorizontalMultiLevelHierarchy"/>
    <dgm:cxn modelId="{0A7273F5-2ECF-421B-9F4B-26C3224C7EFC}" type="presParOf" srcId="{19964EA8-F6F3-475E-B8DE-E5F4587E515D}" destId="{751FE8B5-6A1D-40FA-B439-CC3D578AFACF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120375C-DB8B-4538-9580-9899C55D97F7}" type="doc">
      <dgm:prSet loTypeId="urn:microsoft.com/office/officeart/2008/layout/Squa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3C4CD7C-8ACF-491A-9295-F93650C8A1E2}">
      <dgm:prSet phldrT="[Text]" custT="1"/>
      <dgm:spPr/>
      <dgm:t>
        <a:bodyPr/>
        <a:lstStyle/>
        <a:p>
          <a:r>
            <a:rPr lang="en-US" sz="2400" b="1" dirty="0" smtClean="0"/>
            <a:t>Select by….</a:t>
          </a:r>
          <a:r>
            <a:rPr lang="en-US" sz="1800" dirty="0" smtClean="0"/>
            <a:t>	</a:t>
          </a:r>
          <a:endParaRPr lang="en-US" sz="1800" dirty="0"/>
        </a:p>
      </dgm:t>
    </dgm:pt>
    <dgm:pt modelId="{B9E2D0B0-E1AE-4DF5-A202-B8AA3F40D7A2}" type="parTrans" cxnId="{2A0A29E2-E289-4361-BCB1-EFFC1164713F}">
      <dgm:prSet/>
      <dgm:spPr/>
      <dgm:t>
        <a:bodyPr/>
        <a:lstStyle/>
        <a:p>
          <a:endParaRPr lang="en-US"/>
        </a:p>
      </dgm:t>
    </dgm:pt>
    <dgm:pt modelId="{1AE2C8B9-EE82-47BB-BDE8-FF852BE3B7FF}" type="sibTrans" cxnId="{2A0A29E2-E289-4361-BCB1-EFFC1164713F}">
      <dgm:prSet/>
      <dgm:spPr/>
      <dgm:t>
        <a:bodyPr/>
        <a:lstStyle/>
        <a:p>
          <a:endParaRPr lang="en-US"/>
        </a:p>
      </dgm:t>
    </dgm:pt>
    <dgm:pt modelId="{2E9E51AB-F570-46ED-A834-87777B079513}">
      <dgm:prSet phldrT="[Text]" custT="1"/>
      <dgm:spPr/>
      <dgm:t>
        <a:bodyPr/>
        <a:lstStyle/>
        <a:p>
          <a:r>
            <a:rPr lang="en-US" sz="1800" dirty="0" smtClean="0"/>
            <a:t>State</a:t>
          </a:r>
          <a:endParaRPr lang="en-US" sz="1800" dirty="0"/>
        </a:p>
      </dgm:t>
    </dgm:pt>
    <dgm:pt modelId="{DBCF19DA-D87A-4ADF-B566-3F3D8BF00343}" type="parTrans" cxnId="{EA0AF40C-8CC0-4C80-87DB-E24897DAB294}">
      <dgm:prSet/>
      <dgm:spPr/>
      <dgm:t>
        <a:bodyPr/>
        <a:lstStyle/>
        <a:p>
          <a:endParaRPr lang="en-US"/>
        </a:p>
      </dgm:t>
    </dgm:pt>
    <dgm:pt modelId="{498C777D-D2D1-4BC9-8E69-5E6808333720}" type="sibTrans" cxnId="{EA0AF40C-8CC0-4C80-87DB-E24897DAB294}">
      <dgm:prSet/>
      <dgm:spPr/>
      <dgm:t>
        <a:bodyPr/>
        <a:lstStyle/>
        <a:p>
          <a:endParaRPr lang="en-US"/>
        </a:p>
      </dgm:t>
    </dgm:pt>
    <dgm:pt modelId="{E326786A-B90B-4E28-A20B-DEC324A731B9}">
      <dgm:prSet phldrT="[Text]" custT="1"/>
      <dgm:spPr/>
      <dgm:t>
        <a:bodyPr/>
        <a:lstStyle/>
        <a:p>
          <a:r>
            <a:rPr lang="en-US" sz="1800" dirty="0" smtClean="0"/>
            <a:t>Client Group Number</a:t>
          </a:r>
          <a:endParaRPr lang="en-US" sz="1800" dirty="0"/>
        </a:p>
      </dgm:t>
    </dgm:pt>
    <dgm:pt modelId="{20C50A1F-7CC4-40B5-9C27-7F8A14DB216A}" type="parTrans" cxnId="{FB233DD5-09BC-4C41-BF09-657E27871519}">
      <dgm:prSet/>
      <dgm:spPr/>
      <dgm:t>
        <a:bodyPr/>
        <a:lstStyle/>
        <a:p>
          <a:endParaRPr lang="en-US"/>
        </a:p>
      </dgm:t>
    </dgm:pt>
    <dgm:pt modelId="{8E94238F-B45E-4A12-887E-0575566FE3C1}" type="sibTrans" cxnId="{FB233DD5-09BC-4C41-BF09-657E27871519}">
      <dgm:prSet/>
      <dgm:spPr/>
      <dgm:t>
        <a:bodyPr/>
        <a:lstStyle/>
        <a:p>
          <a:endParaRPr lang="en-US"/>
        </a:p>
      </dgm:t>
    </dgm:pt>
    <dgm:pt modelId="{4FCB5A74-B4DE-403B-93B1-36A9FF11251E}">
      <dgm:prSet phldrT="[Text]" custT="1"/>
      <dgm:spPr/>
      <dgm:t>
        <a:bodyPr/>
        <a:lstStyle/>
        <a:p>
          <a:r>
            <a:rPr lang="en-US" sz="1800" dirty="0" smtClean="0"/>
            <a:t>Collector Code</a:t>
          </a:r>
          <a:endParaRPr lang="en-US" sz="1800" dirty="0"/>
        </a:p>
      </dgm:t>
    </dgm:pt>
    <dgm:pt modelId="{AE24AA15-7FDE-414E-9658-4FBC64167EE9}" type="parTrans" cxnId="{44A5F826-B6D2-4C55-A327-67EB003072FA}">
      <dgm:prSet/>
      <dgm:spPr/>
      <dgm:t>
        <a:bodyPr/>
        <a:lstStyle/>
        <a:p>
          <a:endParaRPr lang="en-US"/>
        </a:p>
      </dgm:t>
    </dgm:pt>
    <dgm:pt modelId="{720928E1-607A-41B3-B5C1-1A5495221AB8}" type="sibTrans" cxnId="{44A5F826-B6D2-4C55-A327-67EB003072FA}">
      <dgm:prSet/>
      <dgm:spPr/>
      <dgm:t>
        <a:bodyPr/>
        <a:lstStyle/>
        <a:p>
          <a:endParaRPr lang="en-US"/>
        </a:p>
      </dgm:t>
    </dgm:pt>
    <dgm:pt modelId="{D84596B7-8A19-4546-BCEE-47D1EF0F7574}">
      <dgm:prSet phldrT="[Text]" custT="1"/>
      <dgm:spPr/>
      <dgm:t>
        <a:bodyPr/>
        <a:lstStyle/>
        <a:p>
          <a:r>
            <a:rPr lang="en-US" sz="2400" b="1" dirty="0" smtClean="0"/>
            <a:t>Circumstances</a:t>
          </a:r>
          <a:endParaRPr lang="en-US" sz="2400" b="1" dirty="0"/>
        </a:p>
      </dgm:t>
    </dgm:pt>
    <dgm:pt modelId="{D5A736CA-EDB1-4179-8E13-F3E73BFAF091}" type="parTrans" cxnId="{83EA10F7-3567-4450-85EC-C1F06B53D4ED}">
      <dgm:prSet/>
      <dgm:spPr/>
      <dgm:t>
        <a:bodyPr/>
        <a:lstStyle/>
        <a:p>
          <a:endParaRPr lang="en-US"/>
        </a:p>
      </dgm:t>
    </dgm:pt>
    <dgm:pt modelId="{A30474C6-ED04-49E6-8587-CD1571E3A990}" type="sibTrans" cxnId="{83EA10F7-3567-4450-85EC-C1F06B53D4ED}">
      <dgm:prSet/>
      <dgm:spPr/>
      <dgm:t>
        <a:bodyPr/>
        <a:lstStyle/>
        <a:p>
          <a:endParaRPr lang="en-US"/>
        </a:p>
      </dgm:t>
    </dgm:pt>
    <dgm:pt modelId="{C411F386-9DDA-4D08-A3C9-37FFF0BBC0D4}">
      <dgm:prSet phldrT="[Text]" custT="1"/>
      <dgm:spPr/>
      <dgm:t>
        <a:bodyPr/>
        <a:lstStyle/>
        <a:p>
          <a:r>
            <a:rPr lang="en-US" sz="1800" dirty="0" smtClean="0"/>
            <a:t>Letter in different language</a:t>
          </a:r>
          <a:endParaRPr lang="en-US" sz="1800" dirty="0"/>
        </a:p>
      </dgm:t>
    </dgm:pt>
    <dgm:pt modelId="{3D82CAFC-5F92-4E8E-9098-E20FBFFB19BD}" type="parTrans" cxnId="{14853D49-850E-4266-B1B7-179E22CCE926}">
      <dgm:prSet/>
      <dgm:spPr/>
      <dgm:t>
        <a:bodyPr/>
        <a:lstStyle/>
        <a:p>
          <a:endParaRPr lang="en-US"/>
        </a:p>
      </dgm:t>
    </dgm:pt>
    <dgm:pt modelId="{D8678073-7E5C-4EF8-8B99-BD1AAA381192}" type="sibTrans" cxnId="{14853D49-850E-4266-B1B7-179E22CCE926}">
      <dgm:prSet/>
      <dgm:spPr/>
      <dgm:t>
        <a:bodyPr/>
        <a:lstStyle/>
        <a:p>
          <a:endParaRPr lang="en-US"/>
        </a:p>
      </dgm:t>
    </dgm:pt>
    <dgm:pt modelId="{F6D8A53B-46B4-49BA-9DF0-8657E61DBA8E}">
      <dgm:prSet phldrT="[Text]" custT="1"/>
      <dgm:spPr/>
      <dgm:t>
        <a:bodyPr/>
        <a:lstStyle/>
        <a:p>
          <a:r>
            <a:rPr lang="en-US" sz="1800" dirty="0" smtClean="0"/>
            <a:t>Different text based on client needs</a:t>
          </a:r>
          <a:endParaRPr lang="en-US" sz="1800" dirty="0"/>
        </a:p>
      </dgm:t>
    </dgm:pt>
    <dgm:pt modelId="{0FFA374E-56BD-421F-8979-6AC46B1262FD}" type="parTrans" cxnId="{047D57E3-2A86-4AAF-A537-67C15F5F5E17}">
      <dgm:prSet/>
      <dgm:spPr/>
      <dgm:t>
        <a:bodyPr/>
        <a:lstStyle/>
        <a:p>
          <a:endParaRPr lang="en-US"/>
        </a:p>
      </dgm:t>
    </dgm:pt>
    <dgm:pt modelId="{A4AA7513-967C-402E-B20E-893A006A9A43}" type="sibTrans" cxnId="{047D57E3-2A86-4AAF-A537-67C15F5F5E17}">
      <dgm:prSet/>
      <dgm:spPr/>
      <dgm:t>
        <a:bodyPr/>
        <a:lstStyle/>
        <a:p>
          <a:endParaRPr lang="en-US"/>
        </a:p>
      </dgm:t>
    </dgm:pt>
    <dgm:pt modelId="{B88C59E9-1D79-4417-8B17-C54F72ED1EF6}">
      <dgm:prSet phldrT="[Text]" custT="1"/>
      <dgm:spPr/>
      <dgm:t>
        <a:bodyPr/>
        <a:lstStyle/>
        <a:p>
          <a:r>
            <a:rPr lang="en-US" sz="1800" dirty="0" smtClean="0"/>
            <a:t>State compliance requirements</a:t>
          </a:r>
          <a:endParaRPr lang="en-US" sz="1800" dirty="0"/>
        </a:p>
      </dgm:t>
    </dgm:pt>
    <dgm:pt modelId="{CD0AFA94-0352-46F3-BBC4-3D614978E1A6}" type="parTrans" cxnId="{D425FA43-A0EC-4DA3-B808-F76818D16F59}">
      <dgm:prSet/>
      <dgm:spPr/>
      <dgm:t>
        <a:bodyPr/>
        <a:lstStyle/>
        <a:p>
          <a:endParaRPr lang="en-US"/>
        </a:p>
      </dgm:t>
    </dgm:pt>
    <dgm:pt modelId="{58006DE9-1B03-47C8-ABFB-4582348301EA}" type="sibTrans" cxnId="{D425FA43-A0EC-4DA3-B808-F76818D16F59}">
      <dgm:prSet/>
      <dgm:spPr/>
      <dgm:t>
        <a:bodyPr/>
        <a:lstStyle/>
        <a:p>
          <a:endParaRPr lang="en-US"/>
        </a:p>
      </dgm:t>
    </dgm:pt>
    <dgm:pt modelId="{735303C7-3BAF-42DE-BE3E-C82022202E9B}">
      <dgm:prSet phldrT="[Text]" custT="1"/>
      <dgm:spPr/>
      <dgm:t>
        <a:bodyPr/>
        <a:lstStyle/>
        <a:p>
          <a:r>
            <a:rPr lang="en-US" sz="1800" dirty="0" smtClean="0"/>
            <a:t>Description Code</a:t>
          </a:r>
          <a:endParaRPr lang="en-US" sz="1800" dirty="0"/>
        </a:p>
      </dgm:t>
    </dgm:pt>
    <dgm:pt modelId="{35C9983E-23E1-4FA9-95FD-4E576339E1AC}" type="parTrans" cxnId="{4A779881-0ADC-43E9-A52A-D0EC197C768E}">
      <dgm:prSet/>
      <dgm:spPr/>
      <dgm:t>
        <a:bodyPr/>
        <a:lstStyle/>
        <a:p>
          <a:endParaRPr lang="en-US"/>
        </a:p>
      </dgm:t>
    </dgm:pt>
    <dgm:pt modelId="{77C4C5DF-8E8B-48FE-8722-CE0D741035B4}" type="sibTrans" cxnId="{4A779881-0ADC-43E9-A52A-D0EC197C768E}">
      <dgm:prSet/>
      <dgm:spPr/>
      <dgm:t>
        <a:bodyPr/>
        <a:lstStyle/>
        <a:p>
          <a:endParaRPr lang="en-US"/>
        </a:p>
      </dgm:t>
    </dgm:pt>
    <dgm:pt modelId="{E2F25B92-9F88-4CC7-9F9D-8F816590BE3E}">
      <dgm:prSet phldrT="[Text]" custT="1"/>
      <dgm:spPr/>
      <dgm:t>
        <a:bodyPr/>
        <a:lstStyle/>
        <a:p>
          <a:r>
            <a:rPr lang="en-US" sz="1800" dirty="0" smtClean="0"/>
            <a:t>Location Code</a:t>
          </a:r>
          <a:endParaRPr lang="en-US" sz="1800" dirty="0"/>
        </a:p>
      </dgm:t>
    </dgm:pt>
    <dgm:pt modelId="{B22D0022-FEDA-44C7-B14D-CDDF709A2CCB}" type="parTrans" cxnId="{E6A7B69D-AEC6-4639-B2A9-99C5102647EA}">
      <dgm:prSet/>
      <dgm:spPr/>
      <dgm:t>
        <a:bodyPr/>
        <a:lstStyle/>
        <a:p>
          <a:endParaRPr lang="en-US"/>
        </a:p>
      </dgm:t>
    </dgm:pt>
    <dgm:pt modelId="{AA90C135-250E-4D64-B1B7-30A34200C5C3}" type="sibTrans" cxnId="{E6A7B69D-AEC6-4639-B2A9-99C5102647EA}">
      <dgm:prSet/>
      <dgm:spPr/>
      <dgm:t>
        <a:bodyPr/>
        <a:lstStyle/>
        <a:p>
          <a:endParaRPr lang="en-US"/>
        </a:p>
      </dgm:t>
    </dgm:pt>
    <dgm:pt modelId="{C86881DF-F3D3-482A-A007-AA57C45CCB58}" type="pres">
      <dgm:prSet presAssocID="{4120375C-DB8B-4538-9580-9899C55D97F7}" presName="layout" presStyleCnt="0">
        <dgm:presLayoutVars>
          <dgm:chMax/>
          <dgm:chPref/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7E05C703-9CC3-4CDA-99CE-B24D87AD4DF3}" type="pres">
      <dgm:prSet presAssocID="{F3C4CD7C-8ACF-491A-9295-F93650C8A1E2}" presName="root" presStyleCnt="0">
        <dgm:presLayoutVars>
          <dgm:chMax/>
          <dgm:chPref/>
        </dgm:presLayoutVars>
      </dgm:prSet>
      <dgm:spPr/>
    </dgm:pt>
    <dgm:pt modelId="{29368751-4E7D-44D0-8047-A500D19B26E7}" type="pres">
      <dgm:prSet presAssocID="{F3C4CD7C-8ACF-491A-9295-F93650C8A1E2}" presName="rootComposite" presStyleCnt="0">
        <dgm:presLayoutVars/>
      </dgm:prSet>
      <dgm:spPr/>
    </dgm:pt>
    <dgm:pt modelId="{75E29D9E-5C83-45FE-8AC7-95D6EAC1BDC7}" type="pres">
      <dgm:prSet presAssocID="{F3C4CD7C-8ACF-491A-9295-F93650C8A1E2}" presName="ParentAccent" presStyleLbl="alignNode1" presStyleIdx="0" presStyleCnt="2"/>
      <dgm:spPr/>
    </dgm:pt>
    <dgm:pt modelId="{71F1868D-5EF1-4BAE-8A76-B92BED192255}" type="pres">
      <dgm:prSet presAssocID="{F3C4CD7C-8ACF-491A-9295-F93650C8A1E2}" presName="ParentSmallAccent" presStyleLbl="fgAcc1" presStyleIdx="0" presStyleCnt="2"/>
      <dgm:spPr/>
    </dgm:pt>
    <dgm:pt modelId="{7CC5F49A-B798-4263-A1CE-692686882DCE}" type="pres">
      <dgm:prSet presAssocID="{F3C4CD7C-8ACF-491A-9295-F93650C8A1E2}" presName="Parent" presStyleLbl="revTx" presStyleIdx="0" presStyleCnt="10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678B47-8471-44F9-A538-1EE2D30C4BAB}" type="pres">
      <dgm:prSet presAssocID="{F3C4CD7C-8ACF-491A-9295-F93650C8A1E2}" presName="childShape" presStyleCnt="0">
        <dgm:presLayoutVars>
          <dgm:chMax val="0"/>
          <dgm:chPref val="0"/>
        </dgm:presLayoutVars>
      </dgm:prSet>
      <dgm:spPr/>
    </dgm:pt>
    <dgm:pt modelId="{69E06397-0570-42EF-862E-F2C52A67199F}" type="pres">
      <dgm:prSet presAssocID="{2E9E51AB-F570-46ED-A834-87777B079513}" presName="childComposite" presStyleCnt="0">
        <dgm:presLayoutVars>
          <dgm:chMax val="0"/>
          <dgm:chPref val="0"/>
        </dgm:presLayoutVars>
      </dgm:prSet>
      <dgm:spPr/>
    </dgm:pt>
    <dgm:pt modelId="{84B41000-B359-494F-94C0-DBD89F4579EE}" type="pres">
      <dgm:prSet presAssocID="{2E9E51AB-F570-46ED-A834-87777B079513}" presName="ChildAccent" presStyleLbl="solidFgAcc1" presStyleIdx="0" presStyleCnt="8"/>
      <dgm:spPr/>
    </dgm:pt>
    <dgm:pt modelId="{5BE48888-9D34-47B8-A6DD-B5A98346F69A}" type="pres">
      <dgm:prSet presAssocID="{2E9E51AB-F570-46ED-A834-87777B079513}" presName="Child" presStyleLbl="revTx" presStyleIdx="1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E31D70-00DB-4479-BBAA-1477CC9D31E8}" type="pres">
      <dgm:prSet presAssocID="{E326786A-B90B-4E28-A20B-DEC324A731B9}" presName="childComposite" presStyleCnt="0">
        <dgm:presLayoutVars>
          <dgm:chMax val="0"/>
          <dgm:chPref val="0"/>
        </dgm:presLayoutVars>
      </dgm:prSet>
      <dgm:spPr/>
    </dgm:pt>
    <dgm:pt modelId="{5F274364-2411-492D-913D-1BF55FD1EE50}" type="pres">
      <dgm:prSet presAssocID="{E326786A-B90B-4E28-A20B-DEC324A731B9}" presName="ChildAccent" presStyleLbl="solidFgAcc1" presStyleIdx="1" presStyleCnt="8"/>
      <dgm:spPr/>
    </dgm:pt>
    <dgm:pt modelId="{654907C3-0D11-4C09-A78F-F205A8C8628C}" type="pres">
      <dgm:prSet presAssocID="{E326786A-B90B-4E28-A20B-DEC324A731B9}" presName="Child" presStyleLbl="revTx" presStyleIdx="2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FD7712-EF64-4517-989B-ED0B30F80F23}" type="pres">
      <dgm:prSet presAssocID="{4FCB5A74-B4DE-403B-93B1-36A9FF11251E}" presName="childComposite" presStyleCnt="0">
        <dgm:presLayoutVars>
          <dgm:chMax val="0"/>
          <dgm:chPref val="0"/>
        </dgm:presLayoutVars>
      </dgm:prSet>
      <dgm:spPr/>
    </dgm:pt>
    <dgm:pt modelId="{FEA60F66-9C9F-41CA-B8C9-C1AD4E1BDC6E}" type="pres">
      <dgm:prSet presAssocID="{4FCB5A74-B4DE-403B-93B1-36A9FF11251E}" presName="ChildAccent" presStyleLbl="solidFgAcc1" presStyleIdx="2" presStyleCnt="8"/>
      <dgm:spPr/>
    </dgm:pt>
    <dgm:pt modelId="{C5CE4148-D47F-4FE4-B596-E46EAAD45169}" type="pres">
      <dgm:prSet presAssocID="{4FCB5A74-B4DE-403B-93B1-36A9FF11251E}" presName="Child" presStyleLbl="revTx" presStyleIdx="3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A3742F-6D41-4516-831F-EC0320824A57}" type="pres">
      <dgm:prSet presAssocID="{735303C7-3BAF-42DE-BE3E-C82022202E9B}" presName="childComposite" presStyleCnt="0">
        <dgm:presLayoutVars>
          <dgm:chMax val="0"/>
          <dgm:chPref val="0"/>
        </dgm:presLayoutVars>
      </dgm:prSet>
      <dgm:spPr/>
    </dgm:pt>
    <dgm:pt modelId="{12FAED8F-FB5D-4D94-8DFC-085EA37AD4AC}" type="pres">
      <dgm:prSet presAssocID="{735303C7-3BAF-42DE-BE3E-C82022202E9B}" presName="ChildAccent" presStyleLbl="solidFgAcc1" presStyleIdx="3" presStyleCnt="8"/>
      <dgm:spPr/>
    </dgm:pt>
    <dgm:pt modelId="{940A7FD2-5B91-4320-85FE-486014BE2DDF}" type="pres">
      <dgm:prSet presAssocID="{735303C7-3BAF-42DE-BE3E-C82022202E9B}" presName="Child" presStyleLbl="revTx" presStyleIdx="4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E41EE1-0B37-4B01-B0AE-BD09D02889E6}" type="pres">
      <dgm:prSet presAssocID="{E2F25B92-9F88-4CC7-9F9D-8F816590BE3E}" presName="childComposite" presStyleCnt="0">
        <dgm:presLayoutVars>
          <dgm:chMax val="0"/>
          <dgm:chPref val="0"/>
        </dgm:presLayoutVars>
      </dgm:prSet>
      <dgm:spPr/>
    </dgm:pt>
    <dgm:pt modelId="{D7B3596E-14D1-4030-B3DE-AFAE8CB4EED9}" type="pres">
      <dgm:prSet presAssocID="{E2F25B92-9F88-4CC7-9F9D-8F816590BE3E}" presName="ChildAccent" presStyleLbl="solidFgAcc1" presStyleIdx="4" presStyleCnt="8"/>
      <dgm:spPr/>
    </dgm:pt>
    <dgm:pt modelId="{1EC3F8E1-63B3-4EDA-9FEC-D7E24AF3C5F8}" type="pres">
      <dgm:prSet presAssocID="{E2F25B92-9F88-4CC7-9F9D-8F816590BE3E}" presName="Child" presStyleLbl="revTx" presStyleIdx="5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075E51-9526-40DE-9244-EBCED5402BB5}" type="pres">
      <dgm:prSet presAssocID="{D84596B7-8A19-4546-BCEE-47D1EF0F7574}" presName="root" presStyleCnt="0">
        <dgm:presLayoutVars>
          <dgm:chMax/>
          <dgm:chPref/>
        </dgm:presLayoutVars>
      </dgm:prSet>
      <dgm:spPr/>
    </dgm:pt>
    <dgm:pt modelId="{E7F51029-8A93-4CF6-BD6D-ABF324165BEB}" type="pres">
      <dgm:prSet presAssocID="{D84596B7-8A19-4546-BCEE-47D1EF0F7574}" presName="rootComposite" presStyleCnt="0">
        <dgm:presLayoutVars/>
      </dgm:prSet>
      <dgm:spPr/>
    </dgm:pt>
    <dgm:pt modelId="{178E49CE-FBD9-4B44-92F3-3572E82A6732}" type="pres">
      <dgm:prSet presAssocID="{D84596B7-8A19-4546-BCEE-47D1EF0F7574}" presName="ParentAccent" presStyleLbl="alignNode1" presStyleIdx="1" presStyleCnt="2"/>
      <dgm:spPr/>
    </dgm:pt>
    <dgm:pt modelId="{D9A6655E-505B-41AC-8F65-84D12530BB5C}" type="pres">
      <dgm:prSet presAssocID="{D84596B7-8A19-4546-BCEE-47D1EF0F7574}" presName="ParentSmallAccent" presStyleLbl="fgAcc1" presStyleIdx="1" presStyleCnt="2"/>
      <dgm:spPr/>
    </dgm:pt>
    <dgm:pt modelId="{8FFC90B8-7C1D-4858-A81F-62B3B7BFC93D}" type="pres">
      <dgm:prSet presAssocID="{D84596B7-8A19-4546-BCEE-47D1EF0F7574}" presName="Parent" presStyleLbl="revTx" presStyleIdx="6" presStyleCnt="10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02CF15-6294-4869-B2FE-5DE17A517434}" type="pres">
      <dgm:prSet presAssocID="{D84596B7-8A19-4546-BCEE-47D1EF0F7574}" presName="childShape" presStyleCnt="0">
        <dgm:presLayoutVars>
          <dgm:chMax val="0"/>
          <dgm:chPref val="0"/>
        </dgm:presLayoutVars>
      </dgm:prSet>
      <dgm:spPr/>
    </dgm:pt>
    <dgm:pt modelId="{5BE694C0-9F6F-4EC3-9E78-776ED6CCE45F}" type="pres">
      <dgm:prSet presAssocID="{C411F386-9DDA-4D08-A3C9-37FFF0BBC0D4}" presName="childComposite" presStyleCnt="0">
        <dgm:presLayoutVars>
          <dgm:chMax val="0"/>
          <dgm:chPref val="0"/>
        </dgm:presLayoutVars>
      </dgm:prSet>
      <dgm:spPr/>
    </dgm:pt>
    <dgm:pt modelId="{E239FEB1-0932-4B9A-B62D-B9786A765FB0}" type="pres">
      <dgm:prSet presAssocID="{C411F386-9DDA-4D08-A3C9-37FFF0BBC0D4}" presName="ChildAccent" presStyleLbl="solidFgAcc1" presStyleIdx="5" presStyleCnt="8"/>
      <dgm:spPr/>
    </dgm:pt>
    <dgm:pt modelId="{21D9F62C-F297-4438-A5CC-E6769CBEDD49}" type="pres">
      <dgm:prSet presAssocID="{C411F386-9DDA-4D08-A3C9-37FFF0BBC0D4}" presName="Child" presStyleLbl="revTx" presStyleIdx="7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590F86-53A6-4799-8F7E-AD838A974A9A}" type="pres">
      <dgm:prSet presAssocID="{F6D8A53B-46B4-49BA-9DF0-8657E61DBA8E}" presName="childComposite" presStyleCnt="0">
        <dgm:presLayoutVars>
          <dgm:chMax val="0"/>
          <dgm:chPref val="0"/>
        </dgm:presLayoutVars>
      </dgm:prSet>
      <dgm:spPr/>
    </dgm:pt>
    <dgm:pt modelId="{9586D3D3-3339-4607-9181-D7DF3D4FFF9F}" type="pres">
      <dgm:prSet presAssocID="{F6D8A53B-46B4-49BA-9DF0-8657E61DBA8E}" presName="ChildAccent" presStyleLbl="solidFgAcc1" presStyleIdx="6" presStyleCnt="8"/>
      <dgm:spPr/>
    </dgm:pt>
    <dgm:pt modelId="{C6E529E8-2369-4564-827F-7925AD0B47D7}" type="pres">
      <dgm:prSet presAssocID="{F6D8A53B-46B4-49BA-9DF0-8657E61DBA8E}" presName="Child" presStyleLbl="revTx" presStyleIdx="8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DD65C8-9BD6-466D-BA67-9BA784D67F81}" type="pres">
      <dgm:prSet presAssocID="{B88C59E9-1D79-4417-8B17-C54F72ED1EF6}" presName="childComposite" presStyleCnt="0">
        <dgm:presLayoutVars>
          <dgm:chMax val="0"/>
          <dgm:chPref val="0"/>
        </dgm:presLayoutVars>
      </dgm:prSet>
      <dgm:spPr/>
    </dgm:pt>
    <dgm:pt modelId="{269D3242-7FE8-4F38-B0B3-ACFD52EEEA35}" type="pres">
      <dgm:prSet presAssocID="{B88C59E9-1D79-4417-8B17-C54F72ED1EF6}" presName="ChildAccent" presStyleLbl="solidFgAcc1" presStyleIdx="7" presStyleCnt="8"/>
      <dgm:spPr/>
    </dgm:pt>
    <dgm:pt modelId="{0FE71E15-7640-44A3-AD0D-D5230261E537}" type="pres">
      <dgm:prSet presAssocID="{B88C59E9-1D79-4417-8B17-C54F72ED1EF6}" presName="Child" presStyleLbl="revTx" presStyleIdx="9" presStyleCnt="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3EA10F7-3567-4450-85EC-C1F06B53D4ED}" srcId="{4120375C-DB8B-4538-9580-9899C55D97F7}" destId="{D84596B7-8A19-4546-BCEE-47D1EF0F7574}" srcOrd="1" destOrd="0" parTransId="{D5A736CA-EDB1-4179-8E13-F3E73BFAF091}" sibTransId="{A30474C6-ED04-49E6-8587-CD1571E3A990}"/>
    <dgm:cxn modelId="{D425FA43-A0EC-4DA3-B808-F76818D16F59}" srcId="{D84596B7-8A19-4546-BCEE-47D1EF0F7574}" destId="{B88C59E9-1D79-4417-8B17-C54F72ED1EF6}" srcOrd="2" destOrd="0" parTransId="{CD0AFA94-0352-46F3-BBC4-3D614978E1A6}" sibTransId="{58006DE9-1B03-47C8-ABFB-4582348301EA}"/>
    <dgm:cxn modelId="{FAA30B1E-94A3-46CE-9327-E63AA5BF8A5E}" type="presOf" srcId="{4FCB5A74-B4DE-403B-93B1-36A9FF11251E}" destId="{C5CE4148-D47F-4FE4-B596-E46EAAD45169}" srcOrd="0" destOrd="0" presId="urn:microsoft.com/office/officeart/2008/layout/SquareAccentList"/>
    <dgm:cxn modelId="{8AC1BF75-A748-41F7-BC23-8250F63E03B6}" type="presOf" srcId="{D84596B7-8A19-4546-BCEE-47D1EF0F7574}" destId="{8FFC90B8-7C1D-4858-A81F-62B3B7BFC93D}" srcOrd="0" destOrd="0" presId="urn:microsoft.com/office/officeart/2008/layout/SquareAccentList"/>
    <dgm:cxn modelId="{44A5F826-B6D2-4C55-A327-67EB003072FA}" srcId="{F3C4CD7C-8ACF-491A-9295-F93650C8A1E2}" destId="{4FCB5A74-B4DE-403B-93B1-36A9FF11251E}" srcOrd="2" destOrd="0" parTransId="{AE24AA15-7FDE-414E-9658-4FBC64167EE9}" sibTransId="{720928E1-607A-41B3-B5C1-1A5495221AB8}"/>
    <dgm:cxn modelId="{71761A59-50A6-411F-943E-DF196A83DF1A}" type="presOf" srcId="{735303C7-3BAF-42DE-BE3E-C82022202E9B}" destId="{940A7FD2-5B91-4320-85FE-486014BE2DDF}" srcOrd="0" destOrd="0" presId="urn:microsoft.com/office/officeart/2008/layout/SquareAccentList"/>
    <dgm:cxn modelId="{4B6BE72C-5BC4-485B-8557-03FFC7ADDB81}" type="presOf" srcId="{E2F25B92-9F88-4CC7-9F9D-8F816590BE3E}" destId="{1EC3F8E1-63B3-4EDA-9FEC-D7E24AF3C5F8}" srcOrd="0" destOrd="0" presId="urn:microsoft.com/office/officeart/2008/layout/SquareAccentList"/>
    <dgm:cxn modelId="{2CA8AF5D-69C4-428F-B04A-FDB4D1AE1122}" type="presOf" srcId="{2E9E51AB-F570-46ED-A834-87777B079513}" destId="{5BE48888-9D34-47B8-A6DD-B5A98346F69A}" srcOrd="0" destOrd="0" presId="urn:microsoft.com/office/officeart/2008/layout/SquareAccentList"/>
    <dgm:cxn modelId="{4A779881-0ADC-43E9-A52A-D0EC197C768E}" srcId="{F3C4CD7C-8ACF-491A-9295-F93650C8A1E2}" destId="{735303C7-3BAF-42DE-BE3E-C82022202E9B}" srcOrd="3" destOrd="0" parTransId="{35C9983E-23E1-4FA9-95FD-4E576339E1AC}" sibTransId="{77C4C5DF-8E8B-48FE-8722-CE0D741035B4}"/>
    <dgm:cxn modelId="{E6A7B69D-AEC6-4639-B2A9-99C5102647EA}" srcId="{F3C4CD7C-8ACF-491A-9295-F93650C8A1E2}" destId="{E2F25B92-9F88-4CC7-9F9D-8F816590BE3E}" srcOrd="4" destOrd="0" parTransId="{B22D0022-FEDA-44C7-B14D-CDDF709A2CCB}" sibTransId="{AA90C135-250E-4D64-B1B7-30A34200C5C3}"/>
    <dgm:cxn modelId="{C2C721FB-19A3-46E9-B790-CDA3AAD99886}" type="presOf" srcId="{C411F386-9DDA-4D08-A3C9-37FFF0BBC0D4}" destId="{21D9F62C-F297-4438-A5CC-E6769CBEDD49}" srcOrd="0" destOrd="0" presId="urn:microsoft.com/office/officeart/2008/layout/SquareAccentList"/>
    <dgm:cxn modelId="{047D57E3-2A86-4AAF-A537-67C15F5F5E17}" srcId="{D84596B7-8A19-4546-BCEE-47D1EF0F7574}" destId="{F6D8A53B-46B4-49BA-9DF0-8657E61DBA8E}" srcOrd="1" destOrd="0" parTransId="{0FFA374E-56BD-421F-8979-6AC46B1262FD}" sibTransId="{A4AA7513-967C-402E-B20E-893A006A9A43}"/>
    <dgm:cxn modelId="{FB233DD5-09BC-4C41-BF09-657E27871519}" srcId="{F3C4CD7C-8ACF-491A-9295-F93650C8A1E2}" destId="{E326786A-B90B-4E28-A20B-DEC324A731B9}" srcOrd="1" destOrd="0" parTransId="{20C50A1F-7CC4-40B5-9C27-7F8A14DB216A}" sibTransId="{8E94238F-B45E-4A12-887E-0575566FE3C1}"/>
    <dgm:cxn modelId="{6395B45B-F369-4330-AD6B-66D925B8CED7}" type="presOf" srcId="{F6D8A53B-46B4-49BA-9DF0-8657E61DBA8E}" destId="{C6E529E8-2369-4564-827F-7925AD0B47D7}" srcOrd="0" destOrd="0" presId="urn:microsoft.com/office/officeart/2008/layout/SquareAccentList"/>
    <dgm:cxn modelId="{0F2390FD-C0ED-486F-84E1-3AE68007B513}" type="presOf" srcId="{4120375C-DB8B-4538-9580-9899C55D97F7}" destId="{C86881DF-F3D3-482A-A007-AA57C45CCB58}" srcOrd="0" destOrd="0" presId="urn:microsoft.com/office/officeart/2008/layout/SquareAccentList"/>
    <dgm:cxn modelId="{EA0AF40C-8CC0-4C80-87DB-E24897DAB294}" srcId="{F3C4CD7C-8ACF-491A-9295-F93650C8A1E2}" destId="{2E9E51AB-F570-46ED-A834-87777B079513}" srcOrd="0" destOrd="0" parTransId="{DBCF19DA-D87A-4ADF-B566-3F3D8BF00343}" sibTransId="{498C777D-D2D1-4BC9-8E69-5E6808333720}"/>
    <dgm:cxn modelId="{B4FB3807-945F-4982-9020-46DC1FAE4D6A}" type="presOf" srcId="{E326786A-B90B-4E28-A20B-DEC324A731B9}" destId="{654907C3-0D11-4C09-A78F-F205A8C8628C}" srcOrd="0" destOrd="0" presId="urn:microsoft.com/office/officeart/2008/layout/SquareAccentList"/>
    <dgm:cxn modelId="{91A0AAB4-EA0A-4ADD-91A0-FA8882D2257E}" type="presOf" srcId="{F3C4CD7C-8ACF-491A-9295-F93650C8A1E2}" destId="{7CC5F49A-B798-4263-A1CE-692686882DCE}" srcOrd="0" destOrd="0" presId="urn:microsoft.com/office/officeart/2008/layout/SquareAccentList"/>
    <dgm:cxn modelId="{2A0A29E2-E289-4361-BCB1-EFFC1164713F}" srcId="{4120375C-DB8B-4538-9580-9899C55D97F7}" destId="{F3C4CD7C-8ACF-491A-9295-F93650C8A1E2}" srcOrd="0" destOrd="0" parTransId="{B9E2D0B0-E1AE-4DF5-A202-B8AA3F40D7A2}" sibTransId="{1AE2C8B9-EE82-47BB-BDE8-FF852BE3B7FF}"/>
    <dgm:cxn modelId="{14853D49-850E-4266-B1B7-179E22CCE926}" srcId="{D84596B7-8A19-4546-BCEE-47D1EF0F7574}" destId="{C411F386-9DDA-4D08-A3C9-37FFF0BBC0D4}" srcOrd="0" destOrd="0" parTransId="{3D82CAFC-5F92-4E8E-9098-E20FBFFB19BD}" sibTransId="{D8678073-7E5C-4EF8-8B99-BD1AAA381192}"/>
    <dgm:cxn modelId="{CCFC6E4B-0B3B-417C-B07E-EC5FB471F8F3}" type="presOf" srcId="{B88C59E9-1D79-4417-8B17-C54F72ED1EF6}" destId="{0FE71E15-7640-44A3-AD0D-D5230261E537}" srcOrd="0" destOrd="0" presId="urn:microsoft.com/office/officeart/2008/layout/SquareAccentList"/>
    <dgm:cxn modelId="{3AFD81E9-CADD-41BD-94CD-73D3FDF60888}" type="presParOf" srcId="{C86881DF-F3D3-482A-A007-AA57C45CCB58}" destId="{7E05C703-9CC3-4CDA-99CE-B24D87AD4DF3}" srcOrd="0" destOrd="0" presId="urn:microsoft.com/office/officeart/2008/layout/SquareAccentList"/>
    <dgm:cxn modelId="{DCF917C8-3366-4250-A2FE-4CD3A9C13203}" type="presParOf" srcId="{7E05C703-9CC3-4CDA-99CE-B24D87AD4DF3}" destId="{29368751-4E7D-44D0-8047-A500D19B26E7}" srcOrd="0" destOrd="0" presId="urn:microsoft.com/office/officeart/2008/layout/SquareAccentList"/>
    <dgm:cxn modelId="{889574EA-182E-4B5A-B755-D4FD91E35A3A}" type="presParOf" srcId="{29368751-4E7D-44D0-8047-A500D19B26E7}" destId="{75E29D9E-5C83-45FE-8AC7-95D6EAC1BDC7}" srcOrd="0" destOrd="0" presId="urn:microsoft.com/office/officeart/2008/layout/SquareAccentList"/>
    <dgm:cxn modelId="{31288B95-543D-4A53-A747-3D978AA77CFC}" type="presParOf" srcId="{29368751-4E7D-44D0-8047-A500D19B26E7}" destId="{71F1868D-5EF1-4BAE-8A76-B92BED192255}" srcOrd="1" destOrd="0" presId="urn:microsoft.com/office/officeart/2008/layout/SquareAccentList"/>
    <dgm:cxn modelId="{1493F4B3-93AA-45E2-9575-1AC4A2ED641D}" type="presParOf" srcId="{29368751-4E7D-44D0-8047-A500D19B26E7}" destId="{7CC5F49A-B798-4263-A1CE-692686882DCE}" srcOrd="2" destOrd="0" presId="urn:microsoft.com/office/officeart/2008/layout/SquareAccentList"/>
    <dgm:cxn modelId="{00570440-21F1-43AD-85F6-CF27DA2432F9}" type="presParOf" srcId="{7E05C703-9CC3-4CDA-99CE-B24D87AD4DF3}" destId="{AD678B47-8471-44F9-A538-1EE2D30C4BAB}" srcOrd="1" destOrd="0" presId="urn:microsoft.com/office/officeart/2008/layout/SquareAccentList"/>
    <dgm:cxn modelId="{42E585B1-06B8-4186-9E7B-64BF5AC2104A}" type="presParOf" srcId="{AD678B47-8471-44F9-A538-1EE2D30C4BAB}" destId="{69E06397-0570-42EF-862E-F2C52A67199F}" srcOrd="0" destOrd="0" presId="urn:microsoft.com/office/officeart/2008/layout/SquareAccentList"/>
    <dgm:cxn modelId="{C89521B1-1CA4-404B-AFFD-6FF881236D63}" type="presParOf" srcId="{69E06397-0570-42EF-862E-F2C52A67199F}" destId="{84B41000-B359-494F-94C0-DBD89F4579EE}" srcOrd="0" destOrd="0" presId="urn:microsoft.com/office/officeart/2008/layout/SquareAccentList"/>
    <dgm:cxn modelId="{A1958B3E-9FCC-4527-957A-3D44F10E0986}" type="presParOf" srcId="{69E06397-0570-42EF-862E-F2C52A67199F}" destId="{5BE48888-9D34-47B8-A6DD-B5A98346F69A}" srcOrd="1" destOrd="0" presId="urn:microsoft.com/office/officeart/2008/layout/SquareAccentList"/>
    <dgm:cxn modelId="{FB682DBC-19D4-4AFE-AF36-0B93B56E822A}" type="presParOf" srcId="{AD678B47-8471-44F9-A538-1EE2D30C4BAB}" destId="{5AE31D70-00DB-4479-BBAA-1477CC9D31E8}" srcOrd="1" destOrd="0" presId="urn:microsoft.com/office/officeart/2008/layout/SquareAccentList"/>
    <dgm:cxn modelId="{F5B8B32E-2576-403A-825D-C6E7049846D6}" type="presParOf" srcId="{5AE31D70-00DB-4479-BBAA-1477CC9D31E8}" destId="{5F274364-2411-492D-913D-1BF55FD1EE50}" srcOrd="0" destOrd="0" presId="urn:microsoft.com/office/officeart/2008/layout/SquareAccentList"/>
    <dgm:cxn modelId="{6CF34950-25D0-4388-BCD4-00331B4373FC}" type="presParOf" srcId="{5AE31D70-00DB-4479-BBAA-1477CC9D31E8}" destId="{654907C3-0D11-4C09-A78F-F205A8C8628C}" srcOrd="1" destOrd="0" presId="urn:microsoft.com/office/officeart/2008/layout/SquareAccentList"/>
    <dgm:cxn modelId="{DC741D72-BB7E-4565-BED3-4DE82975D79C}" type="presParOf" srcId="{AD678B47-8471-44F9-A538-1EE2D30C4BAB}" destId="{55FD7712-EF64-4517-989B-ED0B30F80F23}" srcOrd="2" destOrd="0" presId="urn:microsoft.com/office/officeart/2008/layout/SquareAccentList"/>
    <dgm:cxn modelId="{1B1B5A2B-6727-4F6A-ADC6-645FAE2FEF90}" type="presParOf" srcId="{55FD7712-EF64-4517-989B-ED0B30F80F23}" destId="{FEA60F66-9C9F-41CA-B8C9-C1AD4E1BDC6E}" srcOrd="0" destOrd="0" presId="urn:microsoft.com/office/officeart/2008/layout/SquareAccentList"/>
    <dgm:cxn modelId="{F139B569-EF19-4300-AC14-5C4DE49A3A10}" type="presParOf" srcId="{55FD7712-EF64-4517-989B-ED0B30F80F23}" destId="{C5CE4148-D47F-4FE4-B596-E46EAAD45169}" srcOrd="1" destOrd="0" presId="urn:microsoft.com/office/officeart/2008/layout/SquareAccentList"/>
    <dgm:cxn modelId="{36F237E1-A79E-4953-8902-5E7C4C9FC147}" type="presParOf" srcId="{AD678B47-8471-44F9-A538-1EE2D30C4BAB}" destId="{41A3742F-6D41-4516-831F-EC0320824A57}" srcOrd="3" destOrd="0" presId="urn:microsoft.com/office/officeart/2008/layout/SquareAccentList"/>
    <dgm:cxn modelId="{0AE7001D-8922-43B1-BC13-9BC0DE6A7798}" type="presParOf" srcId="{41A3742F-6D41-4516-831F-EC0320824A57}" destId="{12FAED8F-FB5D-4D94-8DFC-085EA37AD4AC}" srcOrd="0" destOrd="0" presId="urn:microsoft.com/office/officeart/2008/layout/SquareAccentList"/>
    <dgm:cxn modelId="{F742DBB7-C488-4041-80E2-E68F4D8BCE75}" type="presParOf" srcId="{41A3742F-6D41-4516-831F-EC0320824A57}" destId="{940A7FD2-5B91-4320-85FE-486014BE2DDF}" srcOrd="1" destOrd="0" presId="urn:microsoft.com/office/officeart/2008/layout/SquareAccentList"/>
    <dgm:cxn modelId="{7B5FF65D-8875-42E7-80A4-9771EC3B13E2}" type="presParOf" srcId="{AD678B47-8471-44F9-A538-1EE2D30C4BAB}" destId="{D6E41EE1-0B37-4B01-B0AE-BD09D02889E6}" srcOrd="4" destOrd="0" presId="urn:microsoft.com/office/officeart/2008/layout/SquareAccentList"/>
    <dgm:cxn modelId="{FD034585-E60E-4519-AB2B-4CF1E060E998}" type="presParOf" srcId="{D6E41EE1-0B37-4B01-B0AE-BD09D02889E6}" destId="{D7B3596E-14D1-4030-B3DE-AFAE8CB4EED9}" srcOrd="0" destOrd="0" presId="urn:microsoft.com/office/officeart/2008/layout/SquareAccentList"/>
    <dgm:cxn modelId="{A860A130-F573-42E1-919A-76F152D0CD43}" type="presParOf" srcId="{D6E41EE1-0B37-4B01-B0AE-BD09D02889E6}" destId="{1EC3F8E1-63B3-4EDA-9FEC-D7E24AF3C5F8}" srcOrd="1" destOrd="0" presId="urn:microsoft.com/office/officeart/2008/layout/SquareAccentList"/>
    <dgm:cxn modelId="{4D118D64-B0BC-49DB-B1EE-CC02A02F3B6A}" type="presParOf" srcId="{C86881DF-F3D3-482A-A007-AA57C45CCB58}" destId="{E6075E51-9526-40DE-9244-EBCED5402BB5}" srcOrd="1" destOrd="0" presId="urn:microsoft.com/office/officeart/2008/layout/SquareAccentList"/>
    <dgm:cxn modelId="{7D91E548-6DB0-4A19-850B-CEDE42E063D6}" type="presParOf" srcId="{E6075E51-9526-40DE-9244-EBCED5402BB5}" destId="{E7F51029-8A93-4CF6-BD6D-ABF324165BEB}" srcOrd="0" destOrd="0" presId="urn:microsoft.com/office/officeart/2008/layout/SquareAccentList"/>
    <dgm:cxn modelId="{B7737BA9-8BDE-478F-B884-3E3AD32298F2}" type="presParOf" srcId="{E7F51029-8A93-4CF6-BD6D-ABF324165BEB}" destId="{178E49CE-FBD9-4B44-92F3-3572E82A6732}" srcOrd="0" destOrd="0" presId="urn:microsoft.com/office/officeart/2008/layout/SquareAccentList"/>
    <dgm:cxn modelId="{AC8C87AC-5CC8-439B-8D23-328C74C718E1}" type="presParOf" srcId="{E7F51029-8A93-4CF6-BD6D-ABF324165BEB}" destId="{D9A6655E-505B-41AC-8F65-84D12530BB5C}" srcOrd="1" destOrd="0" presId="urn:microsoft.com/office/officeart/2008/layout/SquareAccentList"/>
    <dgm:cxn modelId="{E4F370BE-7F4E-4C47-9943-18ADEF3EED14}" type="presParOf" srcId="{E7F51029-8A93-4CF6-BD6D-ABF324165BEB}" destId="{8FFC90B8-7C1D-4858-A81F-62B3B7BFC93D}" srcOrd="2" destOrd="0" presId="urn:microsoft.com/office/officeart/2008/layout/SquareAccentList"/>
    <dgm:cxn modelId="{17932794-DFA8-4BEA-8D9C-CAE151189367}" type="presParOf" srcId="{E6075E51-9526-40DE-9244-EBCED5402BB5}" destId="{F902CF15-6294-4869-B2FE-5DE17A517434}" srcOrd="1" destOrd="0" presId="urn:microsoft.com/office/officeart/2008/layout/SquareAccentList"/>
    <dgm:cxn modelId="{19CC2E85-73E2-440C-8B7A-B21BF38BEAB2}" type="presParOf" srcId="{F902CF15-6294-4869-B2FE-5DE17A517434}" destId="{5BE694C0-9F6F-4EC3-9E78-776ED6CCE45F}" srcOrd="0" destOrd="0" presId="urn:microsoft.com/office/officeart/2008/layout/SquareAccentList"/>
    <dgm:cxn modelId="{AB433EAA-3A0D-4EBA-9A32-F6D0E7517F92}" type="presParOf" srcId="{5BE694C0-9F6F-4EC3-9E78-776ED6CCE45F}" destId="{E239FEB1-0932-4B9A-B62D-B9786A765FB0}" srcOrd="0" destOrd="0" presId="urn:microsoft.com/office/officeart/2008/layout/SquareAccentList"/>
    <dgm:cxn modelId="{376FF4B1-C475-4DB0-AFE7-D9789336D522}" type="presParOf" srcId="{5BE694C0-9F6F-4EC3-9E78-776ED6CCE45F}" destId="{21D9F62C-F297-4438-A5CC-E6769CBEDD49}" srcOrd="1" destOrd="0" presId="urn:microsoft.com/office/officeart/2008/layout/SquareAccentList"/>
    <dgm:cxn modelId="{FEAC750B-4FD5-4EB5-AC84-0B912EE2F6A9}" type="presParOf" srcId="{F902CF15-6294-4869-B2FE-5DE17A517434}" destId="{96590F86-53A6-4799-8F7E-AD838A974A9A}" srcOrd="1" destOrd="0" presId="urn:microsoft.com/office/officeart/2008/layout/SquareAccentList"/>
    <dgm:cxn modelId="{0B2A3B8D-96FC-43DD-8738-50FE3B2A9C65}" type="presParOf" srcId="{96590F86-53A6-4799-8F7E-AD838A974A9A}" destId="{9586D3D3-3339-4607-9181-D7DF3D4FFF9F}" srcOrd="0" destOrd="0" presId="urn:microsoft.com/office/officeart/2008/layout/SquareAccentList"/>
    <dgm:cxn modelId="{E561B490-350F-4FEF-9A9A-BF1D4F350F37}" type="presParOf" srcId="{96590F86-53A6-4799-8F7E-AD838A974A9A}" destId="{C6E529E8-2369-4564-827F-7925AD0B47D7}" srcOrd="1" destOrd="0" presId="urn:microsoft.com/office/officeart/2008/layout/SquareAccentList"/>
    <dgm:cxn modelId="{410557A0-273C-4A09-AE1C-9ABBEAC1D293}" type="presParOf" srcId="{F902CF15-6294-4869-B2FE-5DE17A517434}" destId="{B4DD65C8-9BD6-466D-BA67-9BA784D67F81}" srcOrd="2" destOrd="0" presId="urn:microsoft.com/office/officeart/2008/layout/SquareAccentList"/>
    <dgm:cxn modelId="{60062726-D492-4CCD-813B-5D2F0198B528}" type="presParOf" srcId="{B4DD65C8-9BD6-466D-BA67-9BA784D67F81}" destId="{269D3242-7FE8-4F38-B0B3-ACFD52EEEA35}" srcOrd="0" destOrd="0" presId="urn:microsoft.com/office/officeart/2008/layout/SquareAccentList"/>
    <dgm:cxn modelId="{2E515FF0-E4CA-415B-88DF-6BD5B71AB8C5}" type="presParOf" srcId="{B4DD65C8-9BD6-466D-BA67-9BA784D67F81}" destId="{0FE71E15-7640-44A3-AD0D-D5230261E537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EFC1792-B6C0-486A-AB49-AAEA97425E79}" type="doc">
      <dgm:prSet loTypeId="urn:microsoft.com/office/officeart/2005/8/layout/gear1" loCatId="process" qsTypeId="urn:microsoft.com/office/officeart/2005/8/quickstyle/simple1" qsCatId="simple" csTypeId="urn:microsoft.com/office/officeart/2005/8/colors/accent1_2" csCatId="accent1" phldr="1"/>
      <dgm:spPr/>
    </dgm:pt>
    <dgm:pt modelId="{B28F376F-B337-4794-BFB5-6C72E627AC96}">
      <dgm:prSet phldrT="[Text]" custT="1"/>
      <dgm:spPr/>
      <dgm:t>
        <a:bodyPr/>
        <a:lstStyle/>
        <a:p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Send a reminder letter?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646664A-82F7-4FC2-9785-141FF9B11988}" type="parTrans" cxnId="{5BF8827E-A723-45AF-B880-B641B06A6790}">
      <dgm:prSet/>
      <dgm:spPr/>
      <dgm:t>
        <a:bodyPr/>
        <a:lstStyle/>
        <a:p>
          <a:endParaRPr lang="en-US"/>
        </a:p>
      </dgm:t>
    </dgm:pt>
    <dgm:pt modelId="{E2EBCCB5-F939-45B9-A521-7751FFCE9494}" type="sibTrans" cxnId="{5BF8827E-A723-45AF-B880-B641B06A6790}">
      <dgm:prSet/>
      <dgm:spPr/>
      <dgm:t>
        <a:bodyPr/>
        <a:lstStyle/>
        <a:p>
          <a:endParaRPr lang="en-US"/>
        </a:p>
      </dgm:t>
    </dgm:pt>
    <dgm:pt modelId="{D5292662-C911-4843-8F7C-F42A2F2D9474}">
      <dgm:prSet phldrT="[Text]" custT="1"/>
      <dgm:spPr/>
      <dgm:t>
        <a:bodyPr/>
        <a:lstStyle/>
        <a:p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When to send letter?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1064CF2-A2BA-4121-9A48-4C9C1ECFA9C6}" type="parTrans" cxnId="{7488A7DF-A515-4BA7-BDF3-2DC556A77826}">
      <dgm:prSet/>
      <dgm:spPr/>
      <dgm:t>
        <a:bodyPr/>
        <a:lstStyle/>
        <a:p>
          <a:endParaRPr lang="en-US"/>
        </a:p>
      </dgm:t>
    </dgm:pt>
    <dgm:pt modelId="{B9184C13-8909-4C8B-B9B5-904035F7A497}" type="sibTrans" cxnId="{7488A7DF-A515-4BA7-BDF3-2DC556A77826}">
      <dgm:prSet/>
      <dgm:spPr/>
      <dgm:t>
        <a:bodyPr/>
        <a:lstStyle/>
        <a:p>
          <a:endParaRPr lang="en-US"/>
        </a:p>
      </dgm:t>
    </dgm:pt>
    <dgm:pt modelId="{54DC459D-DA0A-434B-A558-FA76A9553AC1}">
      <dgm:prSet phldrT="[Text]" custT="1"/>
      <dgm:spPr/>
      <dgm:t>
        <a:bodyPr/>
        <a:lstStyle/>
        <a:p>
          <a:r>
            <a:rPr lang="en-US" sz="2000" dirty="0" smtClean="0">
              <a:latin typeface="Arial" panose="020B0604020202020204" pitchFamily="34" charset="0"/>
              <a:cs typeface="Arial" panose="020B0604020202020204" pitchFamily="34" charset="0"/>
            </a:rPr>
            <a:t>What letter to send?</a:t>
          </a:r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346B5F6-5FB1-41E8-9AC2-EBD62C0D18A1}" type="parTrans" cxnId="{156AEC78-57B2-457E-9682-25CFB9A3A556}">
      <dgm:prSet/>
      <dgm:spPr/>
      <dgm:t>
        <a:bodyPr/>
        <a:lstStyle/>
        <a:p>
          <a:endParaRPr lang="en-US"/>
        </a:p>
      </dgm:t>
    </dgm:pt>
    <dgm:pt modelId="{9EE4B0A0-1BB7-4080-AB5E-42579EDBE36A}" type="sibTrans" cxnId="{156AEC78-57B2-457E-9682-25CFB9A3A556}">
      <dgm:prSet/>
      <dgm:spPr/>
      <dgm:t>
        <a:bodyPr/>
        <a:lstStyle/>
        <a:p>
          <a:endParaRPr lang="en-US"/>
        </a:p>
      </dgm:t>
    </dgm:pt>
    <dgm:pt modelId="{415315B5-441C-4AFA-B28F-3002288D2755}" type="pres">
      <dgm:prSet presAssocID="{CEFC1792-B6C0-486A-AB49-AAEA97425E79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307B63B9-9F58-4CC6-ADAD-1E4562CD5DC1}" type="pres">
      <dgm:prSet presAssocID="{B28F376F-B337-4794-BFB5-6C72E627AC96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03E3A8-FFF3-449A-A6EA-EB456AF2A325}" type="pres">
      <dgm:prSet presAssocID="{B28F376F-B337-4794-BFB5-6C72E627AC96}" presName="gear1srcNode" presStyleLbl="node1" presStyleIdx="0" presStyleCnt="3"/>
      <dgm:spPr/>
      <dgm:t>
        <a:bodyPr/>
        <a:lstStyle/>
        <a:p>
          <a:endParaRPr lang="en-US"/>
        </a:p>
      </dgm:t>
    </dgm:pt>
    <dgm:pt modelId="{4F683D21-A635-45BA-8B63-42682834A186}" type="pres">
      <dgm:prSet presAssocID="{B28F376F-B337-4794-BFB5-6C72E627AC96}" presName="gear1dstNode" presStyleLbl="node1" presStyleIdx="0" presStyleCnt="3"/>
      <dgm:spPr/>
      <dgm:t>
        <a:bodyPr/>
        <a:lstStyle/>
        <a:p>
          <a:endParaRPr lang="en-US"/>
        </a:p>
      </dgm:t>
    </dgm:pt>
    <dgm:pt modelId="{C43A7744-2B6B-4422-AE61-C10AB5E608C0}" type="pres">
      <dgm:prSet presAssocID="{D5292662-C911-4843-8F7C-F42A2F2D9474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87A07E-4388-47A2-9511-C334054E1E13}" type="pres">
      <dgm:prSet presAssocID="{D5292662-C911-4843-8F7C-F42A2F2D9474}" presName="gear2srcNode" presStyleLbl="node1" presStyleIdx="1" presStyleCnt="3"/>
      <dgm:spPr/>
      <dgm:t>
        <a:bodyPr/>
        <a:lstStyle/>
        <a:p>
          <a:endParaRPr lang="en-US"/>
        </a:p>
      </dgm:t>
    </dgm:pt>
    <dgm:pt modelId="{84543377-5CF9-450F-A44C-567D33FCF128}" type="pres">
      <dgm:prSet presAssocID="{D5292662-C911-4843-8F7C-F42A2F2D9474}" presName="gear2dstNode" presStyleLbl="node1" presStyleIdx="1" presStyleCnt="3"/>
      <dgm:spPr/>
      <dgm:t>
        <a:bodyPr/>
        <a:lstStyle/>
        <a:p>
          <a:endParaRPr lang="en-US"/>
        </a:p>
      </dgm:t>
    </dgm:pt>
    <dgm:pt modelId="{DB664053-EB7A-4036-BEBA-ABFE75036386}" type="pres">
      <dgm:prSet presAssocID="{54DC459D-DA0A-434B-A558-FA76A9553AC1}" presName="gear3" presStyleLbl="node1" presStyleIdx="2" presStyleCnt="3"/>
      <dgm:spPr/>
      <dgm:t>
        <a:bodyPr/>
        <a:lstStyle/>
        <a:p>
          <a:endParaRPr lang="en-US"/>
        </a:p>
      </dgm:t>
    </dgm:pt>
    <dgm:pt modelId="{CF287CE5-10F1-4192-9BF4-712EA5A6D0F4}" type="pres">
      <dgm:prSet presAssocID="{54DC459D-DA0A-434B-A558-FA76A9553AC1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A890B2-7F04-4AF4-BB1A-C3FCA202A582}" type="pres">
      <dgm:prSet presAssocID="{54DC459D-DA0A-434B-A558-FA76A9553AC1}" presName="gear3srcNode" presStyleLbl="node1" presStyleIdx="2" presStyleCnt="3"/>
      <dgm:spPr/>
      <dgm:t>
        <a:bodyPr/>
        <a:lstStyle/>
        <a:p>
          <a:endParaRPr lang="en-US"/>
        </a:p>
      </dgm:t>
    </dgm:pt>
    <dgm:pt modelId="{4CA0F90C-7709-488A-B08A-7FB163F9FA77}" type="pres">
      <dgm:prSet presAssocID="{54DC459D-DA0A-434B-A558-FA76A9553AC1}" presName="gear3dstNode" presStyleLbl="node1" presStyleIdx="2" presStyleCnt="3"/>
      <dgm:spPr/>
      <dgm:t>
        <a:bodyPr/>
        <a:lstStyle/>
        <a:p>
          <a:endParaRPr lang="en-US"/>
        </a:p>
      </dgm:t>
    </dgm:pt>
    <dgm:pt modelId="{F752EC2E-A32B-4F9F-A07A-6B0BC9BA3142}" type="pres">
      <dgm:prSet presAssocID="{E2EBCCB5-F939-45B9-A521-7751FFCE9494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9DBA9790-15AD-4519-BF53-03BB46A18883}" type="pres">
      <dgm:prSet presAssocID="{B9184C13-8909-4C8B-B9B5-904035F7A497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ADCE74EC-5E53-4734-9954-BBB697079DFA}" type="pres">
      <dgm:prSet presAssocID="{9EE4B0A0-1BB7-4080-AB5E-42579EDBE36A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CACECB74-6757-424B-AE4D-07B5A867B1E8}" type="presOf" srcId="{B28F376F-B337-4794-BFB5-6C72E627AC96}" destId="{9203E3A8-FFF3-449A-A6EA-EB456AF2A325}" srcOrd="1" destOrd="0" presId="urn:microsoft.com/office/officeart/2005/8/layout/gear1"/>
    <dgm:cxn modelId="{497F3D4E-4BD6-4016-877B-D88D326A046B}" type="presOf" srcId="{54DC459D-DA0A-434B-A558-FA76A9553AC1}" destId="{43A890B2-7F04-4AF4-BB1A-C3FCA202A582}" srcOrd="2" destOrd="0" presId="urn:microsoft.com/office/officeart/2005/8/layout/gear1"/>
    <dgm:cxn modelId="{7488A7DF-A515-4BA7-BDF3-2DC556A77826}" srcId="{CEFC1792-B6C0-486A-AB49-AAEA97425E79}" destId="{D5292662-C911-4843-8F7C-F42A2F2D9474}" srcOrd="1" destOrd="0" parTransId="{61064CF2-A2BA-4121-9A48-4C9C1ECFA9C6}" sibTransId="{B9184C13-8909-4C8B-B9B5-904035F7A497}"/>
    <dgm:cxn modelId="{C3703D1B-BD64-41DE-B194-6AF87815291D}" type="presOf" srcId="{D5292662-C911-4843-8F7C-F42A2F2D9474}" destId="{C43A7744-2B6B-4422-AE61-C10AB5E608C0}" srcOrd="0" destOrd="0" presId="urn:microsoft.com/office/officeart/2005/8/layout/gear1"/>
    <dgm:cxn modelId="{B6CF14F4-FC93-4382-9CD0-91103F9328B2}" type="presOf" srcId="{B28F376F-B337-4794-BFB5-6C72E627AC96}" destId="{307B63B9-9F58-4CC6-ADAD-1E4562CD5DC1}" srcOrd="0" destOrd="0" presId="urn:microsoft.com/office/officeart/2005/8/layout/gear1"/>
    <dgm:cxn modelId="{84FB97D1-E5A9-4A5C-928D-4C63CFE962CB}" type="presOf" srcId="{9EE4B0A0-1BB7-4080-AB5E-42579EDBE36A}" destId="{ADCE74EC-5E53-4734-9954-BBB697079DFA}" srcOrd="0" destOrd="0" presId="urn:microsoft.com/office/officeart/2005/8/layout/gear1"/>
    <dgm:cxn modelId="{9E3DF0A3-74E6-4B00-82B3-F3207700E753}" type="presOf" srcId="{D5292662-C911-4843-8F7C-F42A2F2D9474}" destId="{2387A07E-4388-47A2-9511-C334054E1E13}" srcOrd="1" destOrd="0" presId="urn:microsoft.com/office/officeart/2005/8/layout/gear1"/>
    <dgm:cxn modelId="{156AEC78-57B2-457E-9682-25CFB9A3A556}" srcId="{CEFC1792-B6C0-486A-AB49-AAEA97425E79}" destId="{54DC459D-DA0A-434B-A558-FA76A9553AC1}" srcOrd="2" destOrd="0" parTransId="{4346B5F6-5FB1-41E8-9AC2-EBD62C0D18A1}" sibTransId="{9EE4B0A0-1BB7-4080-AB5E-42579EDBE36A}"/>
    <dgm:cxn modelId="{90A3985E-A68D-4C1B-B9FD-42C6E5EC26AC}" type="presOf" srcId="{B9184C13-8909-4C8B-B9B5-904035F7A497}" destId="{9DBA9790-15AD-4519-BF53-03BB46A18883}" srcOrd="0" destOrd="0" presId="urn:microsoft.com/office/officeart/2005/8/layout/gear1"/>
    <dgm:cxn modelId="{8445A19C-119B-487D-8C97-AED155A63BD6}" type="presOf" srcId="{D5292662-C911-4843-8F7C-F42A2F2D9474}" destId="{84543377-5CF9-450F-A44C-567D33FCF128}" srcOrd="2" destOrd="0" presId="urn:microsoft.com/office/officeart/2005/8/layout/gear1"/>
    <dgm:cxn modelId="{5BF8827E-A723-45AF-B880-B641B06A6790}" srcId="{CEFC1792-B6C0-486A-AB49-AAEA97425E79}" destId="{B28F376F-B337-4794-BFB5-6C72E627AC96}" srcOrd="0" destOrd="0" parTransId="{4646664A-82F7-4FC2-9785-141FF9B11988}" sibTransId="{E2EBCCB5-F939-45B9-A521-7751FFCE9494}"/>
    <dgm:cxn modelId="{8129D6C9-3334-44DC-8E5F-D9A83B50589D}" type="presOf" srcId="{B28F376F-B337-4794-BFB5-6C72E627AC96}" destId="{4F683D21-A635-45BA-8B63-42682834A186}" srcOrd="2" destOrd="0" presId="urn:microsoft.com/office/officeart/2005/8/layout/gear1"/>
    <dgm:cxn modelId="{750D4FBF-5138-403A-9861-EB5D86431A88}" type="presOf" srcId="{CEFC1792-B6C0-486A-AB49-AAEA97425E79}" destId="{415315B5-441C-4AFA-B28F-3002288D2755}" srcOrd="0" destOrd="0" presId="urn:microsoft.com/office/officeart/2005/8/layout/gear1"/>
    <dgm:cxn modelId="{10F895DE-18D3-4352-BFE3-CA4D291D2E93}" type="presOf" srcId="{E2EBCCB5-F939-45B9-A521-7751FFCE9494}" destId="{F752EC2E-A32B-4F9F-A07A-6B0BC9BA3142}" srcOrd="0" destOrd="0" presId="urn:microsoft.com/office/officeart/2005/8/layout/gear1"/>
    <dgm:cxn modelId="{4D419BD2-7CB9-4A79-A819-93CF226A45AC}" type="presOf" srcId="{54DC459D-DA0A-434B-A558-FA76A9553AC1}" destId="{DB664053-EB7A-4036-BEBA-ABFE75036386}" srcOrd="0" destOrd="0" presId="urn:microsoft.com/office/officeart/2005/8/layout/gear1"/>
    <dgm:cxn modelId="{FFD16D1B-69D0-4B64-8786-B79417C10CD9}" type="presOf" srcId="{54DC459D-DA0A-434B-A558-FA76A9553AC1}" destId="{4CA0F90C-7709-488A-B08A-7FB163F9FA77}" srcOrd="3" destOrd="0" presId="urn:microsoft.com/office/officeart/2005/8/layout/gear1"/>
    <dgm:cxn modelId="{6EE07EA1-60E7-4DFC-B46E-6A615467679E}" type="presOf" srcId="{54DC459D-DA0A-434B-A558-FA76A9553AC1}" destId="{CF287CE5-10F1-4192-9BF4-712EA5A6D0F4}" srcOrd="1" destOrd="0" presId="urn:microsoft.com/office/officeart/2005/8/layout/gear1"/>
    <dgm:cxn modelId="{2EF74B27-3F79-4558-9A93-BDCACA978BEC}" type="presParOf" srcId="{415315B5-441C-4AFA-B28F-3002288D2755}" destId="{307B63B9-9F58-4CC6-ADAD-1E4562CD5DC1}" srcOrd="0" destOrd="0" presId="urn:microsoft.com/office/officeart/2005/8/layout/gear1"/>
    <dgm:cxn modelId="{DE5A3F48-9520-4749-B551-450715FF8AB3}" type="presParOf" srcId="{415315B5-441C-4AFA-B28F-3002288D2755}" destId="{9203E3A8-FFF3-449A-A6EA-EB456AF2A325}" srcOrd="1" destOrd="0" presId="urn:microsoft.com/office/officeart/2005/8/layout/gear1"/>
    <dgm:cxn modelId="{C923102A-688F-46C9-9800-36352E53B030}" type="presParOf" srcId="{415315B5-441C-4AFA-B28F-3002288D2755}" destId="{4F683D21-A635-45BA-8B63-42682834A186}" srcOrd="2" destOrd="0" presId="urn:microsoft.com/office/officeart/2005/8/layout/gear1"/>
    <dgm:cxn modelId="{6DC83B57-35BB-4407-B161-94D601E59EE8}" type="presParOf" srcId="{415315B5-441C-4AFA-B28F-3002288D2755}" destId="{C43A7744-2B6B-4422-AE61-C10AB5E608C0}" srcOrd="3" destOrd="0" presId="urn:microsoft.com/office/officeart/2005/8/layout/gear1"/>
    <dgm:cxn modelId="{A71578ED-99A0-4CF1-9100-A122DF54D4CF}" type="presParOf" srcId="{415315B5-441C-4AFA-B28F-3002288D2755}" destId="{2387A07E-4388-47A2-9511-C334054E1E13}" srcOrd="4" destOrd="0" presId="urn:microsoft.com/office/officeart/2005/8/layout/gear1"/>
    <dgm:cxn modelId="{29666F42-4499-45A2-BEDE-84371134EE3B}" type="presParOf" srcId="{415315B5-441C-4AFA-B28F-3002288D2755}" destId="{84543377-5CF9-450F-A44C-567D33FCF128}" srcOrd="5" destOrd="0" presId="urn:microsoft.com/office/officeart/2005/8/layout/gear1"/>
    <dgm:cxn modelId="{C91F9A39-F1EF-45CE-A383-6D005CADDEC2}" type="presParOf" srcId="{415315B5-441C-4AFA-B28F-3002288D2755}" destId="{DB664053-EB7A-4036-BEBA-ABFE75036386}" srcOrd="6" destOrd="0" presId="urn:microsoft.com/office/officeart/2005/8/layout/gear1"/>
    <dgm:cxn modelId="{C2ED384C-26A7-4C2D-B6C9-74BDA6E03550}" type="presParOf" srcId="{415315B5-441C-4AFA-B28F-3002288D2755}" destId="{CF287CE5-10F1-4192-9BF4-712EA5A6D0F4}" srcOrd="7" destOrd="0" presId="urn:microsoft.com/office/officeart/2005/8/layout/gear1"/>
    <dgm:cxn modelId="{E768BBA6-2CE5-45BC-9238-D3CECC70F9CC}" type="presParOf" srcId="{415315B5-441C-4AFA-B28F-3002288D2755}" destId="{43A890B2-7F04-4AF4-BB1A-C3FCA202A582}" srcOrd="8" destOrd="0" presId="urn:microsoft.com/office/officeart/2005/8/layout/gear1"/>
    <dgm:cxn modelId="{1937E2EB-22E7-4570-B3B6-DEFAB1FEDD20}" type="presParOf" srcId="{415315B5-441C-4AFA-B28F-3002288D2755}" destId="{4CA0F90C-7709-488A-B08A-7FB163F9FA77}" srcOrd="9" destOrd="0" presId="urn:microsoft.com/office/officeart/2005/8/layout/gear1"/>
    <dgm:cxn modelId="{E1BD717E-6A6C-42E9-9E35-0C0B5B91A865}" type="presParOf" srcId="{415315B5-441C-4AFA-B28F-3002288D2755}" destId="{F752EC2E-A32B-4F9F-A07A-6B0BC9BA3142}" srcOrd="10" destOrd="0" presId="urn:microsoft.com/office/officeart/2005/8/layout/gear1"/>
    <dgm:cxn modelId="{5FC540DC-91B0-4A43-B37B-0F9751467775}" type="presParOf" srcId="{415315B5-441C-4AFA-B28F-3002288D2755}" destId="{9DBA9790-15AD-4519-BF53-03BB46A18883}" srcOrd="11" destOrd="0" presId="urn:microsoft.com/office/officeart/2005/8/layout/gear1"/>
    <dgm:cxn modelId="{196B9A0F-F74C-442F-90DE-99E6818CCA87}" type="presParOf" srcId="{415315B5-441C-4AFA-B28F-3002288D2755}" destId="{ADCE74EC-5E53-4734-9954-BBB697079DFA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BFC2025-51E3-4786-AB2D-890210DEDD94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3FA09CB-A808-4A70-A438-D00300E1EEC9}">
      <dgm:prSet phldrT="[Text]" custT="1"/>
      <dgm:spPr>
        <a:solidFill>
          <a:srgbClr val="00B0F0"/>
        </a:solidFill>
      </dgm:spPr>
      <dgm:t>
        <a:bodyPr/>
        <a:lstStyle/>
        <a:p>
          <a:r>
            <a:rPr lang="en-US" sz="1200" b="1" dirty="0" smtClean="0">
              <a:latin typeface="Arial" panose="020B0604020202020204" pitchFamily="34" charset="0"/>
              <a:cs typeface="Arial" panose="020B0604020202020204" pitchFamily="34" charset="0"/>
            </a:rPr>
            <a:t>Reminder Letter</a:t>
          </a:r>
          <a:endParaRPr lang="en-US" sz="1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1D5B6A7-2D40-441A-AF5E-99058529AB0F}" type="parTrans" cxnId="{0178A822-03DA-4F9E-8496-DC7A755B4442}">
      <dgm:prSet/>
      <dgm:spPr/>
      <dgm:t>
        <a:bodyPr/>
        <a:lstStyle/>
        <a:p>
          <a:endParaRPr lang="en-US"/>
        </a:p>
      </dgm:t>
    </dgm:pt>
    <dgm:pt modelId="{F239DEA0-BF86-40B6-AE88-E257B6F13C72}" type="sibTrans" cxnId="{0178A822-03DA-4F9E-8496-DC7A755B4442}">
      <dgm:prSet/>
      <dgm:spPr/>
      <dgm:t>
        <a:bodyPr/>
        <a:lstStyle/>
        <a:p>
          <a:endParaRPr lang="en-US"/>
        </a:p>
      </dgm:t>
    </dgm:pt>
    <dgm:pt modelId="{DA3E3943-1E83-4605-8916-073CC8F3F8A2}">
      <dgm:prSet phldrT="[Text]" custT="1"/>
      <dgm:spPr/>
      <dgm:t>
        <a:bodyPr/>
        <a:lstStyle/>
        <a:p>
          <a:r>
            <a:rPr lang="en-US" sz="1200" dirty="0" smtClean="0">
              <a:latin typeface="Arial" panose="020B0604020202020204" pitchFamily="34" charset="0"/>
              <a:cs typeface="Arial" panose="020B0604020202020204" pitchFamily="34" charset="0"/>
            </a:rPr>
            <a:t>Which letter?</a:t>
          </a:r>
          <a:endParaRPr lang="en-US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D9F5213-CE5F-47C3-9C4B-9006A60842CC}" type="parTrans" cxnId="{F46BD6BF-9110-47FC-BF45-375396B9426D}">
      <dgm:prSet/>
      <dgm:spPr/>
      <dgm:t>
        <a:bodyPr/>
        <a:lstStyle/>
        <a:p>
          <a:endParaRPr lang="en-US" dirty="0"/>
        </a:p>
      </dgm:t>
    </dgm:pt>
    <dgm:pt modelId="{0B1FAA37-F0BE-48AB-BCF8-00568F7595D4}" type="sibTrans" cxnId="{F46BD6BF-9110-47FC-BF45-375396B9426D}">
      <dgm:prSet/>
      <dgm:spPr/>
      <dgm:t>
        <a:bodyPr/>
        <a:lstStyle/>
        <a:p>
          <a:endParaRPr lang="en-US"/>
        </a:p>
      </dgm:t>
    </dgm:pt>
    <dgm:pt modelId="{598930F3-278E-4832-88DB-78ADD52B3D68}">
      <dgm:prSet phldrT="[Text]" custT="1"/>
      <dgm:spPr/>
      <dgm:t>
        <a:bodyPr/>
        <a:lstStyle/>
        <a:p>
          <a:r>
            <a:rPr lang="en-US" sz="1200" dirty="0" smtClean="0">
              <a:latin typeface="Arial" panose="020B0604020202020204" pitchFamily="34" charset="0"/>
              <a:cs typeface="Arial" panose="020B0604020202020204" pitchFamily="34" charset="0"/>
            </a:rPr>
            <a:t>When to send letter?</a:t>
          </a:r>
          <a:endParaRPr lang="en-US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51DA579-C2DD-4384-9CB0-8885E05B7732}" type="parTrans" cxnId="{7C2A8D05-04A2-4220-90A3-799AC3302926}">
      <dgm:prSet/>
      <dgm:spPr/>
      <dgm:t>
        <a:bodyPr/>
        <a:lstStyle/>
        <a:p>
          <a:endParaRPr lang="en-US" dirty="0"/>
        </a:p>
      </dgm:t>
    </dgm:pt>
    <dgm:pt modelId="{FEBB8B22-E23C-442F-8C9E-E3FF614A86BD}" type="sibTrans" cxnId="{7C2A8D05-04A2-4220-90A3-799AC3302926}">
      <dgm:prSet/>
      <dgm:spPr/>
      <dgm:t>
        <a:bodyPr/>
        <a:lstStyle/>
        <a:p>
          <a:endParaRPr lang="en-US"/>
        </a:p>
      </dgm:t>
    </dgm:pt>
    <dgm:pt modelId="{E12BB769-1203-4E81-9C97-4209CB842A98}">
      <dgm:prSet phldrT="[Text]" custT="1"/>
      <dgm:spPr/>
      <dgm:t>
        <a:bodyPr/>
        <a:lstStyle/>
        <a:p>
          <a:r>
            <a:rPr lang="en-US" sz="1200" dirty="0" smtClean="0">
              <a:latin typeface="Arial" panose="020B0604020202020204" pitchFamily="34" charset="0"/>
              <a:cs typeface="Arial" panose="020B0604020202020204" pitchFamily="34" charset="0"/>
            </a:rPr>
            <a:t>Minimum balance  to send letter?</a:t>
          </a:r>
          <a:endParaRPr lang="en-US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6B1B9EB-78BD-41FD-931F-C79C0B1ACA61}" type="parTrans" cxnId="{E19C447B-3DAC-4E55-8270-A2D66D7E9F79}">
      <dgm:prSet/>
      <dgm:spPr/>
      <dgm:t>
        <a:bodyPr/>
        <a:lstStyle/>
        <a:p>
          <a:endParaRPr lang="en-US" dirty="0"/>
        </a:p>
      </dgm:t>
    </dgm:pt>
    <dgm:pt modelId="{2EA28F16-FB43-448B-B536-B176964D1579}" type="sibTrans" cxnId="{E19C447B-3DAC-4E55-8270-A2D66D7E9F79}">
      <dgm:prSet/>
      <dgm:spPr/>
      <dgm:t>
        <a:bodyPr/>
        <a:lstStyle/>
        <a:p>
          <a:endParaRPr lang="en-US"/>
        </a:p>
      </dgm:t>
    </dgm:pt>
    <dgm:pt modelId="{367C61A2-F619-49C5-B3C8-E033756A48AE}">
      <dgm:prSet phldrT="[Text]" custT="1"/>
      <dgm:spPr/>
      <dgm:t>
        <a:bodyPr/>
        <a:lstStyle/>
        <a:p>
          <a:r>
            <a:rPr lang="en-US" sz="1200" dirty="0" smtClean="0">
              <a:latin typeface="Arial" panose="020B0604020202020204" pitchFamily="34" charset="0"/>
              <a:cs typeface="Arial" panose="020B0604020202020204" pitchFamily="34" charset="0"/>
            </a:rPr>
            <a:t>“Days-driven”  frequency</a:t>
          </a:r>
          <a:endParaRPr lang="en-US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448BF03-4F1C-4CE5-AA3F-5F9BBC0E11B4}" type="parTrans" cxnId="{0EF9987A-421A-4930-A2D3-1162AB74BE5E}">
      <dgm:prSet/>
      <dgm:spPr/>
      <dgm:t>
        <a:bodyPr/>
        <a:lstStyle/>
        <a:p>
          <a:endParaRPr lang="en-US" dirty="0"/>
        </a:p>
      </dgm:t>
    </dgm:pt>
    <dgm:pt modelId="{53149928-D4DB-4788-B073-BE8D0B85E621}" type="sibTrans" cxnId="{0EF9987A-421A-4930-A2D3-1162AB74BE5E}">
      <dgm:prSet/>
      <dgm:spPr/>
      <dgm:t>
        <a:bodyPr/>
        <a:lstStyle/>
        <a:p>
          <a:endParaRPr lang="en-US"/>
        </a:p>
      </dgm:t>
    </dgm:pt>
    <dgm:pt modelId="{18D471A4-627C-41F3-8AB1-0E581FE7EF7E}" type="pres">
      <dgm:prSet presAssocID="{2BFC2025-51E3-4786-AB2D-890210DEDD9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9736E68-291F-4068-9D6E-5DE21762CF8F}" type="pres">
      <dgm:prSet presAssocID="{F3FA09CB-A808-4A70-A438-D00300E1EEC9}" presName="centerShape" presStyleLbl="node0" presStyleIdx="0" presStyleCnt="1"/>
      <dgm:spPr/>
      <dgm:t>
        <a:bodyPr/>
        <a:lstStyle/>
        <a:p>
          <a:endParaRPr lang="en-US"/>
        </a:p>
      </dgm:t>
    </dgm:pt>
    <dgm:pt modelId="{E3C490FF-30A2-4243-ADB1-80B69E13F83A}" type="pres">
      <dgm:prSet presAssocID="{4D9F5213-CE5F-47C3-9C4B-9006A60842CC}" presName="parTrans" presStyleLbl="sibTrans2D1" presStyleIdx="0" presStyleCnt="4"/>
      <dgm:spPr/>
      <dgm:t>
        <a:bodyPr/>
        <a:lstStyle/>
        <a:p>
          <a:endParaRPr lang="en-US"/>
        </a:p>
      </dgm:t>
    </dgm:pt>
    <dgm:pt modelId="{E86271E0-82D6-4DA7-946A-CC64621F2249}" type="pres">
      <dgm:prSet presAssocID="{4D9F5213-CE5F-47C3-9C4B-9006A60842CC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C87D5A7F-F324-428A-8839-901823FAFF03}" type="pres">
      <dgm:prSet presAssocID="{DA3E3943-1E83-4605-8916-073CC8F3F8A2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233BDC-E63A-43EC-9F5C-F8A1E88B305E}" type="pres">
      <dgm:prSet presAssocID="{951DA579-C2DD-4384-9CB0-8885E05B7732}" presName="parTrans" presStyleLbl="sibTrans2D1" presStyleIdx="1" presStyleCnt="4"/>
      <dgm:spPr/>
      <dgm:t>
        <a:bodyPr/>
        <a:lstStyle/>
        <a:p>
          <a:endParaRPr lang="en-US"/>
        </a:p>
      </dgm:t>
    </dgm:pt>
    <dgm:pt modelId="{1C32262E-76DA-4BBA-8006-84C4E2C5E71B}" type="pres">
      <dgm:prSet presAssocID="{951DA579-C2DD-4384-9CB0-8885E05B7732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070EA7D2-BA2D-474B-82F7-94D9D75E9655}" type="pres">
      <dgm:prSet presAssocID="{598930F3-278E-4832-88DB-78ADD52B3D68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218296-477E-4D4B-84E7-E10AC888AE9A}" type="pres">
      <dgm:prSet presAssocID="{36B1B9EB-78BD-41FD-931F-C79C0B1ACA61}" presName="parTrans" presStyleLbl="sibTrans2D1" presStyleIdx="2" presStyleCnt="4"/>
      <dgm:spPr/>
      <dgm:t>
        <a:bodyPr/>
        <a:lstStyle/>
        <a:p>
          <a:endParaRPr lang="en-US"/>
        </a:p>
      </dgm:t>
    </dgm:pt>
    <dgm:pt modelId="{13BAA210-BD43-4A2D-A88A-44E9AD563D54}" type="pres">
      <dgm:prSet presAssocID="{36B1B9EB-78BD-41FD-931F-C79C0B1ACA61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3F22CB5D-05E8-452D-8934-05BE9FDFD8B8}" type="pres">
      <dgm:prSet presAssocID="{E12BB769-1203-4E81-9C97-4209CB842A98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D67382-8D06-4D10-B216-02E17F7F7E67}" type="pres">
      <dgm:prSet presAssocID="{4448BF03-4F1C-4CE5-AA3F-5F9BBC0E11B4}" presName="parTrans" presStyleLbl="sibTrans2D1" presStyleIdx="3" presStyleCnt="4"/>
      <dgm:spPr/>
      <dgm:t>
        <a:bodyPr/>
        <a:lstStyle/>
        <a:p>
          <a:endParaRPr lang="en-US"/>
        </a:p>
      </dgm:t>
    </dgm:pt>
    <dgm:pt modelId="{2729B98B-3E01-4926-9AF9-B4DB77945A24}" type="pres">
      <dgm:prSet presAssocID="{4448BF03-4F1C-4CE5-AA3F-5F9BBC0E11B4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DCE9A1EB-137B-42E9-B980-C2C6A7150E14}" type="pres">
      <dgm:prSet presAssocID="{367C61A2-F619-49C5-B3C8-E033756A48AE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E426832-2029-44B3-8E75-A3173A2ACDCE}" type="presOf" srcId="{F3FA09CB-A808-4A70-A438-D00300E1EEC9}" destId="{49736E68-291F-4068-9D6E-5DE21762CF8F}" srcOrd="0" destOrd="0" presId="urn:microsoft.com/office/officeart/2005/8/layout/radial5"/>
    <dgm:cxn modelId="{D6DC8EEC-4BFE-4FCE-9111-B0EAD3F6769C}" type="presOf" srcId="{951DA579-C2DD-4384-9CB0-8885E05B7732}" destId="{1B233BDC-E63A-43EC-9F5C-F8A1E88B305E}" srcOrd="0" destOrd="0" presId="urn:microsoft.com/office/officeart/2005/8/layout/radial5"/>
    <dgm:cxn modelId="{EAA25024-F19D-45EA-8A51-94115E185C64}" type="presOf" srcId="{E12BB769-1203-4E81-9C97-4209CB842A98}" destId="{3F22CB5D-05E8-452D-8934-05BE9FDFD8B8}" srcOrd="0" destOrd="0" presId="urn:microsoft.com/office/officeart/2005/8/layout/radial5"/>
    <dgm:cxn modelId="{B98BE22C-F7A6-47B2-894C-B0BDD5839600}" type="presOf" srcId="{2BFC2025-51E3-4786-AB2D-890210DEDD94}" destId="{18D471A4-627C-41F3-8AB1-0E581FE7EF7E}" srcOrd="0" destOrd="0" presId="urn:microsoft.com/office/officeart/2005/8/layout/radial5"/>
    <dgm:cxn modelId="{E19C447B-3DAC-4E55-8270-A2D66D7E9F79}" srcId="{F3FA09CB-A808-4A70-A438-D00300E1EEC9}" destId="{E12BB769-1203-4E81-9C97-4209CB842A98}" srcOrd="2" destOrd="0" parTransId="{36B1B9EB-78BD-41FD-931F-C79C0B1ACA61}" sibTransId="{2EA28F16-FB43-448B-B536-B176964D1579}"/>
    <dgm:cxn modelId="{B9D3AC27-E871-425D-A519-5A6DBBFCB9C3}" type="presOf" srcId="{36B1B9EB-78BD-41FD-931F-C79C0B1ACA61}" destId="{13BAA210-BD43-4A2D-A88A-44E9AD563D54}" srcOrd="1" destOrd="0" presId="urn:microsoft.com/office/officeart/2005/8/layout/radial5"/>
    <dgm:cxn modelId="{845F50EB-A799-4B66-9080-C99E5D8743C1}" type="presOf" srcId="{4448BF03-4F1C-4CE5-AA3F-5F9BBC0E11B4}" destId="{2729B98B-3E01-4926-9AF9-B4DB77945A24}" srcOrd="1" destOrd="0" presId="urn:microsoft.com/office/officeart/2005/8/layout/radial5"/>
    <dgm:cxn modelId="{0EF9987A-421A-4930-A2D3-1162AB74BE5E}" srcId="{F3FA09CB-A808-4A70-A438-D00300E1EEC9}" destId="{367C61A2-F619-49C5-B3C8-E033756A48AE}" srcOrd="3" destOrd="0" parTransId="{4448BF03-4F1C-4CE5-AA3F-5F9BBC0E11B4}" sibTransId="{53149928-D4DB-4788-B073-BE8D0B85E621}"/>
    <dgm:cxn modelId="{885AE9A7-23AA-4724-89D1-8AC67144C987}" type="presOf" srcId="{951DA579-C2DD-4384-9CB0-8885E05B7732}" destId="{1C32262E-76DA-4BBA-8006-84C4E2C5E71B}" srcOrd="1" destOrd="0" presId="urn:microsoft.com/office/officeart/2005/8/layout/radial5"/>
    <dgm:cxn modelId="{04C08DD9-D5C5-4DE0-8FDD-8ED0A7DCE752}" type="presOf" srcId="{36B1B9EB-78BD-41FD-931F-C79C0B1ACA61}" destId="{1F218296-477E-4D4B-84E7-E10AC888AE9A}" srcOrd="0" destOrd="0" presId="urn:microsoft.com/office/officeart/2005/8/layout/radial5"/>
    <dgm:cxn modelId="{15B2AED3-D531-49E4-94C4-DE4226256682}" type="presOf" srcId="{4D9F5213-CE5F-47C3-9C4B-9006A60842CC}" destId="{E3C490FF-30A2-4243-ADB1-80B69E13F83A}" srcOrd="0" destOrd="0" presId="urn:microsoft.com/office/officeart/2005/8/layout/radial5"/>
    <dgm:cxn modelId="{F46BD6BF-9110-47FC-BF45-375396B9426D}" srcId="{F3FA09CB-A808-4A70-A438-D00300E1EEC9}" destId="{DA3E3943-1E83-4605-8916-073CC8F3F8A2}" srcOrd="0" destOrd="0" parTransId="{4D9F5213-CE5F-47C3-9C4B-9006A60842CC}" sibTransId="{0B1FAA37-F0BE-48AB-BCF8-00568F7595D4}"/>
    <dgm:cxn modelId="{445A637B-2185-48C8-8523-810B9364FB2A}" type="presOf" srcId="{4448BF03-4F1C-4CE5-AA3F-5F9BBC0E11B4}" destId="{16D67382-8D06-4D10-B216-02E17F7F7E67}" srcOrd="0" destOrd="0" presId="urn:microsoft.com/office/officeart/2005/8/layout/radial5"/>
    <dgm:cxn modelId="{0178A822-03DA-4F9E-8496-DC7A755B4442}" srcId="{2BFC2025-51E3-4786-AB2D-890210DEDD94}" destId="{F3FA09CB-A808-4A70-A438-D00300E1EEC9}" srcOrd="0" destOrd="0" parTransId="{31D5B6A7-2D40-441A-AF5E-99058529AB0F}" sibTransId="{F239DEA0-BF86-40B6-AE88-E257B6F13C72}"/>
    <dgm:cxn modelId="{BC67F3EE-9E15-4479-91A6-44BA499B9078}" type="presOf" srcId="{367C61A2-F619-49C5-B3C8-E033756A48AE}" destId="{DCE9A1EB-137B-42E9-B980-C2C6A7150E14}" srcOrd="0" destOrd="0" presId="urn:microsoft.com/office/officeart/2005/8/layout/radial5"/>
    <dgm:cxn modelId="{7C2A8D05-04A2-4220-90A3-799AC3302926}" srcId="{F3FA09CB-A808-4A70-A438-D00300E1EEC9}" destId="{598930F3-278E-4832-88DB-78ADD52B3D68}" srcOrd="1" destOrd="0" parTransId="{951DA579-C2DD-4384-9CB0-8885E05B7732}" sibTransId="{FEBB8B22-E23C-442F-8C9E-E3FF614A86BD}"/>
    <dgm:cxn modelId="{70C59B54-4113-48D1-A233-9F2DB617ECDD}" type="presOf" srcId="{DA3E3943-1E83-4605-8916-073CC8F3F8A2}" destId="{C87D5A7F-F324-428A-8839-901823FAFF03}" srcOrd="0" destOrd="0" presId="urn:microsoft.com/office/officeart/2005/8/layout/radial5"/>
    <dgm:cxn modelId="{A13547B5-CE69-4F0B-8468-AC30E5D09943}" type="presOf" srcId="{598930F3-278E-4832-88DB-78ADD52B3D68}" destId="{070EA7D2-BA2D-474B-82F7-94D9D75E9655}" srcOrd="0" destOrd="0" presId="urn:microsoft.com/office/officeart/2005/8/layout/radial5"/>
    <dgm:cxn modelId="{4A3280A2-C098-4883-9F45-CAEAB1A722D4}" type="presOf" srcId="{4D9F5213-CE5F-47C3-9C4B-9006A60842CC}" destId="{E86271E0-82D6-4DA7-946A-CC64621F2249}" srcOrd="1" destOrd="0" presId="urn:microsoft.com/office/officeart/2005/8/layout/radial5"/>
    <dgm:cxn modelId="{F9C63870-8AA9-4114-BEC1-B48132E5B762}" type="presParOf" srcId="{18D471A4-627C-41F3-8AB1-0E581FE7EF7E}" destId="{49736E68-291F-4068-9D6E-5DE21762CF8F}" srcOrd="0" destOrd="0" presId="urn:microsoft.com/office/officeart/2005/8/layout/radial5"/>
    <dgm:cxn modelId="{57AB519E-F718-4639-A20D-9DB86A96C15B}" type="presParOf" srcId="{18D471A4-627C-41F3-8AB1-0E581FE7EF7E}" destId="{E3C490FF-30A2-4243-ADB1-80B69E13F83A}" srcOrd="1" destOrd="0" presId="urn:microsoft.com/office/officeart/2005/8/layout/radial5"/>
    <dgm:cxn modelId="{CEC408D2-712A-4F9C-B7B6-0B47BD2571D6}" type="presParOf" srcId="{E3C490FF-30A2-4243-ADB1-80B69E13F83A}" destId="{E86271E0-82D6-4DA7-946A-CC64621F2249}" srcOrd="0" destOrd="0" presId="urn:microsoft.com/office/officeart/2005/8/layout/radial5"/>
    <dgm:cxn modelId="{83EB7081-3D79-43CD-AE6F-F6AE54816A76}" type="presParOf" srcId="{18D471A4-627C-41F3-8AB1-0E581FE7EF7E}" destId="{C87D5A7F-F324-428A-8839-901823FAFF03}" srcOrd="2" destOrd="0" presId="urn:microsoft.com/office/officeart/2005/8/layout/radial5"/>
    <dgm:cxn modelId="{49499954-0974-47DF-9230-6E6C2242B774}" type="presParOf" srcId="{18D471A4-627C-41F3-8AB1-0E581FE7EF7E}" destId="{1B233BDC-E63A-43EC-9F5C-F8A1E88B305E}" srcOrd="3" destOrd="0" presId="urn:microsoft.com/office/officeart/2005/8/layout/radial5"/>
    <dgm:cxn modelId="{9D7E2E6F-1B10-440B-8521-A6FFF6029224}" type="presParOf" srcId="{1B233BDC-E63A-43EC-9F5C-F8A1E88B305E}" destId="{1C32262E-76DA-4BBA-8006-84C4E2C5E71B}" srcOrd="0" destOrd="0" presId="urn:microsoft.com/office/officeart/2005/8/layout/radial5"/>
    <dgm:cxn modelId="{6E3480BD-7884-4B9B-8BAF-0253626EE145}" type="presParOf" srcId="{18D471A4-627C-41F3-8AB1-0E581FE7EF7E}" destId="{070EA7D2-BA2D-474B-82F7-94D9D75E9655}" srcOrd="4" destOrd="0" presId="urn:microsoft.com/office/officeart/2005/8/layout/radial5"/>
    <dgm:cxn modelId="{2D0A5480-98DB-4867-B022-0FBAC13E1938}" type="presParOf" srcId="{18D471A4-627C-41F3-8AB1-0E581FE7EF7E}" destId="{1F218296-477E-4D4B-84E7-E10AC888AE9A}" srcOrd="5" destOrd="0" presId="urn:microsoft.com/office/officeart/2005/8/layout/radial5"/>
    <dgm:cxn modelId="{5804C9CE-CEE8-4FC6-88D1-ABE374389DE0}" type="presParOf" srcId="{1F218296-477E-4D4B-84E7-E10AC888AE9A}" destId="{13BAA210-BD43-4A2D-A88A-44E9AD563D54}" srcOrd="0" destOrd="0" presId="urn:microsoft.com/office/officeart/2005/8/layout/radial5"/>
    <dgm:cxn modelId="{0A223548-A0FC-4E29-92D4-0FCC1FDF70CF}" type="presParOf" srcId="{18D471A4-627C-41F3-8AB1-0E581FE7EF7E}" destId="{3F22CB5D-05E8-452D-8934-05BE9FDFD8B8}" srcOrd="6" destOrd="0" presId="urn:microsoft.com/office/officeart/2005/8/layout/radial5"/>
    <dgm:cxn modelId="{045175A8-4416-462D-AFBD-55E20300660B}" type="presParOf" srcId="{18D471A4-627C-41F3-8AB1-0E581FE7EF7E}" destId="{16D67382-8D06-4D10-B216-02E17F7F7E67}" srcOrd="7" destOrd="0" presId="urn:microsoft.com/office/officeart/2005/8/layout/radial5"/>
    <dgm:cxn modelId="{3600C79D-B680-42B4-AF71-8AF50E39ABEF}" type="presParOf" srcId="{16D67382-8D06-4D10-B216-02E17F7F7E67}" destId="{2729B98B-3E01-4926-9AF9-B4DB77945A24}" srcOrd="0" destOrd="0" presId="urn:microsoft.com/office/officeart/2005/8/layout/radial5"/>
    <dgm:cxn modelId="{B95F4488-13B5-40AF-A81C-D1EEFBEC05E9}" type="presParOf" srcId="{18D471A4-627C-41F3-8AB1-0E581FE7EF7E}" destId="{DCE9A1EB-137B-42E9-B980-C2C6A7150E14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BFC2025-51E3-4786-AB2D-890210DEDD94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3FA09CB-A808-4A70-A438-D00300E1EEC9}">
      <dgm:prSet phldrT="[Text]" custT="1"/>
      <dgm:spPr>
        <a:solidFill>
          <a:srgbClr val="00B0F0"/>
        </a:solidFill>
      </dgm:spPr>
      <dgm:t>
        <a:bodyPr/>
        <a:lstStyle/>
        <a:p>
          <a:r>
            <a:rPr lang="en-US" sz="1200" b="1" dirty="0" smtClean="0">
              <a:latin typeface="Arial" panose="020B0604020202020204" pitchFamily="34" charset="0"/>
              <a:cs typeface="Arial" panose="020B0604020202020204" pitchFamily="34" charset="0"/>
            </a:rPr>
            <a:t>Reminder Payment Is Late</a:t>
          </a:r>
          <a:endParaRPr lang="en-US" sz="12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1D5B6A7-2D40-441A-AF5E-99058529AB0F}" type="parTrans" cxnId="{0178A822-03DA-4F9E-8496-DC7A755B4442}">
      <dgm:prSet/>
      <dgm:spPr/>
      <dgm:t>
        <a:bodyPr/>
        <a:lstStyle/>
        <a:p>
          <a:endParaRPr lang="en-US"/>
        </a:p>
      </dgm:t>
    </dgm:pt>
    <dgm:pt modelId="{F239DEA0-BF86-40B6-AE88-E257B6F13C72}" type="sibTrans" cxnId="{0178A822-03DA-4F9E-8496-DC7A755B4442}">
      <dgm:prSet/>
      <dgm:spPr/>
      <dgm:t>
        <a:bodyPr/>
        <a:lstStyle/>
        <a:p>
          <a:endParaRPr lang="en-US"/>
        </a:p>
      </dgm:t>
    </dgm:pt>
    <dgm:pt modelId="{DA3E3943-1E83-4605-8916-073CC8F3F8A2}">
      <dgm:prSet phldrT="[Text]"/>
      <dgm:spPr/>
      <dgm:t>
        <a:bodyPr/>
        <a:lstStyle/>
        <a:p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Which letter?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D9F5213-CE5F-47C3-9C4B-9006A60842CC}" type="parTrans" cxnId="{F46BD6BF-9110-47FC-BF45-375396B9426D}">
      <dgm:prSet/>
      <dgm:spPr/>
      <dgm:t>
        <a:bodyPr/>
        <a:lstStyle/>
        <a:p>
          <a:endParaRPr lang="en-US" dirty="0"/>
        </a:p>
      </dgm:t>
    </dgm:pt>
    <dgm:pt modelId="{0B1FAA37-F0BE-48AB-BCF8-00568F7595D4}" type="sibTrans" cxnId="{F46BD6BF-9110-47FC-BF45-375396B9426D}">
      <dgm:prSet/>
      <dgm:spPr/>
      <dgm:t>
        <a:bodyPr/>
        <a:lstStyle/>
        <a:p>
          <a:endParaRPr lang="en-US"/>
        </a:p>
      </dgm:t>
    </dgm:pt>
    <dgm:pt modelId="{598930F3-278E-4832-88DB-78ADD52B3D68}">
      <dgm:prSet phldrT="[Text]"/>
      <dgm:spPr/>
      <dgm:t>
        <a:bodyPr/>
        <a:lstStyle/>
        <a:p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Grace period before sending letter?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51DA579-C2DD-4384-9CB0-8885E05B7732}" type="parTrans" cxnId="{7C2A8D05-04A2-4220-90A3-799AC3302926}">
      <dgm:prSet/>
      <dgm:spPr/>
      <dgm:t>
        <a:bodyPr/>
        <a:lstStyle/>
        <a:p>
          <a:endParaRPr lang="en-US" dirty="0"/>
        </a:p>
      </dgm:t>
    </dgm:pt>
    <dgm:pt modelId="{FEBB8B22-E23C-442F-8C9E-E3FF614A86BD}" type="sibTrans" cxnId="{7C2A8D05-04A2-4220-90A3-799AC3302926}">
      <dgm:prSet/>
      <dgm:spPr/>
      <dgm:t>
        <a:bodyPr/>
        <a:lstStyle/>
        <a:p>
          <a:endParaRPr lang="en-US"/>
        </a:p>
      </dgm:t>
    </dgm:pt>
    <dgm:pt modelId="{E12BB769-1203-4E81-9C97-4209CB842A98}">
      <dgm:prSet phldrT="[Text]"/>
      <dgm:spPr/>
      <dgm:t>
        <a:bodyPr/>
        <a:lstStyle/>
        <a:p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Minimum delinquent amount to send letter?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6B1B9EB-78BD-41FD-931F-C79C0B1ACA61}" type="parTrans" cxnId="{E19C447B-3DAC-4E55-8270-A2D66D7E9F79}">
      <dgm:prSet/>
      <dgm:spPr/>
      <dgm:t>
        <a:bodyPr/>
        <a:lstStyle/>
        <a:p>
          <a:endParaRPr lang="en-US" dirty="0"/>
        </a:p>
      </dgm:t>
    </dgm:pt>
    <dgm:pt modelId="{2EA28F16-FB43-448B-B536-B176964D1579}" type="sibTrans" cxnId="{E19C447B-3DAC-4E55-8270-A2D66D7E9F79}">
      <dgm:prSet/>
      <dgm:spPr/>
      <dgm:t>
        <a:bodyPr/>
        <a:lstStyle/>
        <a:p>
          <a:endParaRPr lang="en-US"/>
        </a:p>
      </dgm:t>
    </dgm:pt>
    <dgm:pt modelId="{367C61A2-F619-49C5-B3C8-E033756A48AE}">
      <dgm:prSet phldrT="[Text]"/>
      <dgm:spPr/>
      <dgm:t>
        <a:bodyPr/>
        <a:lstStyle/>
        <a:p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“Days-driven”  frequency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448BF03-4F1C-4CE5-AA3F-5F9BBC0E11B4}" type="parTrans" cxnId="{0EF9987A-421A-4930-A2D3-1162AB74BE5E}">
      <dgm:prSet/>
      <dgm:spPr/>
      <dgm:t>
        <a:bodyPr/>
        <a:lstStyle/>
        <a:p>
          <a:endParaRPr lang="en-US" dirty="0"/>
        </a:p>
      </dgm:t>
    </dgm:pt>
    <dgm:pt modelId="{53149928-D4DB-4788-B073-BE8D0B85E621}" type="sibTrans" cxnId="{0EF9987A-421A-4930-A2D3-1162AB74BE5E}">
      <dgm:prSet/>
      <dgm:spPr/>
      <dgm:t>
        <a:bodyPr/>
        <a:lstStyle/>
        <a:p>
          <a:endParaRPr lang="en-US"/>
        </a:p>
      </dgm:t>
    </dgm:pt>
    <dgm:pt modelId="{18D471A4-627C-41F3-8AB1-0E581FE7EF7E}" type="pres">
      <dgm:prSet presAssocID="{2BFC2025-51E3-4786-AB2D-890210DEDD9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9736E68-291F-4068-9D6E-5DE21762CF8F}" type="pres">
      <dgm:prSet presAssocID="{F3FA09CB-A808-4A70-A438-D00300E1EEC9}" presName="centerShape" presStyleLbl="node0" presStyleIdx="0" presStyleCnt="1" custScaleX="124936" custScaleY="124936"/>
      <dgm:spPr/>
      <dgm:t>
        <a:bodyPr/>
        <a:lstStyle/>
        <a:p>
          <a:endParaRPr lang="en-US"/>
        </a:p>
      </dgm:t>
    </dgm:pt>
    <dgm:pt modelId="{E3C490FF-30A2-4243-ADB1-80B69E13F83A}" type="pres">
      <dgm:prSet presAssocID="{4D9F5213-CE5F-47C3-9C4B-9006A60842CC}" presName="parTrans" presStyleLbl="sibTrans2D1" presStyleIdx="0" presStyleCnt="4"/>
      <dgm:spPr/>
      <dgm:t>
        <a:bodyPr/>
        <a:lstStyle/>
        <a:p>
          <a:endParaRPr lang="en-US"/>
        </a:p>
      </dgm:t>
    </dgm:pt>
    <dgm:pt modelId="{E86271E0-82D6-4DA7-946A-CC64621F2249}" type="pres">
      <dgm:prSet presAssocID="{4D9F5213-CE5F-47C3-9C4B-9006A60842CC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C87D5A7F-F324-428A-8839-901823FAFF03}" type="pres">
      <dgm:prSet presAssocID="{DA3E3943-1E83-4605-8916-073CC8F3F8A2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233BDC-E63A-43EC-9F5C-F8A1E88B305E}" type="pres">
      <dgm:prSet presAssocID="{951DA579-C2DD-4384-9CB0-8885E05B7732}" presName="parTrans" presStyleLbl="sibTrans2D1" presStyleIdx="1" presStyleCnt="4"/>
      <dgm:spPr/>
      <dgm:t>
        <a:bodyPr/>
        <a:lstStyle/>
        <a:p>
          <a:endParaRPr lang="en-US"/>
        </a:p>
      </dgm:t>
    </dgm:pt>
    <dgm:pt modelId="{1C32262E-76DA-4BBA-8006-84C4E2C5E71B}" type="pres">
      <dgm:prSet presAssocID="{951DA579-C2DD-4384-9CB0-8885E05B7732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070EA7D2-BA2D-474B-82F7-94D9D75E9655}" type="pres">
      <dgm:prSet presAssocID="{598930F3-278E-4832-88DB-78ADD52B3D68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218296-477E-4D4B-84E7-E10AC888AE9A}" type="pres">
      <dgm:prSet presAssocID="{36B1B9EB-78BD-41FD-931F-C79C0B1ACA61}" presName="parTrans" presStyleLbl="sibTrans2D1" presStyleIdx="2" presStyleCnt="4"/>
      <dgm:spPr/>
      <dgm:t>
        <a:bodyPr/>
        <a:lstStyle/>
        <a:p>
          <a:endParaRPr lang="en-US"/>
        </a:p>
      </dgm:t>
    </dgm:pt>
    <dgm:pt modelId="{13BAA210-BD43-4A2D-A88A-44E9AD563D54}" type="pres">
      <dgm:prSet presAssocID="{36B1B9EB-78BD-41FD-931F-C79C0B1ACA61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3F22CB5D-05E8-452D-8934-05BE9FDFD8B8}" type="pres">
      <dgm:prSet presAssocID="{E12BB769-1203-4E81-9C97-4209CB842A98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D67382-8D06-4D10-B216-02E17F7F7E67}" type="pres">
      <dgm:prSet presAssocID="{4448BF03-4F1C-4CE5-AA3F-5F9BBC0E11B4}" presName="parTrans" presStyleLbl="sibTrans2D1" presStyleIdx="3" presStyleCnt="4"/>
      <dgm:spPr/>
      <dgm:t>
        <a:bodyPr/>
        <a:lstStyle/>
        <a:p>
          <a:endParaRPr lang="en-US"/>
        </a:p>
      </dgm:t>
    </dgm:pt>
    <dgm:pt modelId="{2729B98B-3E01-4926-9AF9-B4DB77945A24}" type="pres">
      <dgm:prSet presAssocID="{4448BF03-4F1C-4CE5-AA3F-5F9BBC0E11B4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DCE9A1EB-137B-42E9-B980-C2C6A7150E14}" type="pres">
      <dgm:prSet presAssocID="{367C61A2-F619-49C5-B3C8-E033756A48AE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46BD6BF-9110-47FC-BF45-375396B9426D}" srcId="{F3FA09CB-A808-4A70-A438-D00300E1EEC9}" destId="{DA3E3943-1E83-4605-8916-073CC8F3F8A2}" srcOrd="0" destOrd="0" parTransId="{4D9F5213-CE5F-47C3-9C4B-9006A60842CC}" sibTransId="{0B1FAA37-F0BE-48AB-BCF8-00568F7595D4}"/>
    <dgm:cxn modelId="{9CAEE2E8-53EA-4349-8281-24B1C0C79921}" type="presOf" srcId="{4448BF03-4F1C-4CE5-AA3F-5F9BBC0E11B4}" destId="{16D67382-8D06-4D10-B216-02E17F7F7E67}" srcOrd="0" destOrd="0" presId="urn:microsoft.com/office/officeart/2005/8/layout/radial5"/>
    <dgm:cxn modelId="{85FB63DA-68E9-4E04-99E0-CB93B56D8D76}" type="presOf" srcId="{367C61A2-F619-49C5-B3C8-E033756A48AE}" destId="{DCE9A1EB-137B-42E9-B980-C2C6A7150E14}" srcOrd="0" destOrd="0" presId="urn:microsoft.com/office/officeart/2005/8/layout/radial5"/>
    <dgm:cxn modelId="{E299BF52-82F7-4937-A656-A6ADFB97A46C}" type="presOf" srcId="{F3FA09CB-A808-4A70-A438-D00300E1EEC9}" destId="{49736E68-291F-4068-9D6E-5DE21762CF8F}" srcOrd="0" destOrd="0" presId="urn:microsoft.com/office/officeart/2005/8/layout/radial5"/>
    <dgm:cxn modelId="{0EF9987A-421A-4930-A2D3-1162AB74BE5E}" srcId="{F3FA09CB-A808-4A70-A438-D00300E1EEC9}" destId="{367C61A2-F619-49C5-B3C8-E033756A48AE}" srcOrd="3" destOrd="0" parTransId="{4448BF03-4F1C-4CE5-AA3F-5F9BBC0E11B4}" sibTransId="{53149928-D4DB-4788-B073-BE8D0B85E621}"/>
    <dgm:cxn modelId="{6B357622-D57C-4131-ACBD-1190B2E8B305}" type="presOf" srcId="{4448BF03-4F1C-4CE5-AA3F-5F9BBC0E11B4}" destId="{2729B98B-3E01-4926-9AF9-B4DB77945A24}" srcOrd="1" destOrd="0" presId="urn:microsoft.com/office/officeart/2005/8/layout/radial5"/>
    <dgm:cxn modelId="{E19C447B-3DAC-4E55-8270-A2D66D7E9F79}" srcId="{F3FA09CB-A808-4A70-A438-D00300E1EEC9}" destId="{E12BB769-1203-4E81-9C97-4209CB842A98}" srcOrd="2" destOrd="0" parTransId="{36B1B9EB-78BD-41FD-931F-C79C0B1ACA61}" sibTransId="{2EA28F16-FB43-448B-B536-B176964D1579}"/>
    <dgm:cxn modelId="{7C2A8D05-04A2-4220-90A3-799AC3302926}" srcId="{F3FA09CB-A808-4A70-A438-D00300E1EEC9}" destId="{598930F3-278E-4832-88DB-78ADD52B3D68}" srcOrd="1" destOrd="0" parTransId="{951DA579-C2DD-4384-9CB0-8885E05B7732}" sibTransId="{FEBB8B22-E23C-442F-8C9E-E3FF614A86BD}"/>
    <dgm:cxn modelId="{3296B232-E767-4D04-B05F-1AFD590F445F}" type="presOf" srcId="{4D9F5213-CE5F-47C3-9C4B-9006A60842CC}" destId="{E3C490FF-30A2-4243-ADB1-80B69E13F83A}" srcOrd="0" destOrd="0" presId="urn:microsoft.com/office/officeart/2005/8/layout/radial5"/>
    <dgm:cxn modelId="{459A56DB-C118-4853-94A8-02390208FFDC}" type="presOf" srcId="{DA3E3943-1E83-4605-8916-073CC8F3F8A2}" destId="{C87D5A7F-F324-428A-8839-901823FAFF03}" srcOrd="0" destOrd="0" presId="urn:microsoft.com/office/officeart/2005/8/layout/radial5"/>
    <dgm:cxn modelId="{91CB0020-76E5-4B49-883A-0D2E248EF5F3}" type="presOf" srcId="{598930F3-278E-4832-88DB-78ADD52B3D68}" destId="{070EA7D2-BA2D-474B-82F7-94D9D75E9655}" srcOrd="0" destOrd="0" presId="urn:microsoft.com/office/officeart/2005/8/layout/radial5"/>
    <dgm:cxn modelId="{9BD0CD4B-2D00-4801-83DD-97C23BD3DB19}" type="presOf" srcId="{951DA579-C2DD-4384-9CB0-8885E05B7732}" destId="{1C32262E-76DA-4BBA-8006-84C4E2C5E71B}" srcOrd="1" destOrd="0" presId="urn:microsoft.com/office/officeart/2005/8/layout/radial5"/>
    <dgm:cxn modelId="{FD0182CD-5DD7-4DA4-BB9C-D002952B3AD5}" type="presOf" srcId="{4D9F5213-CE5F-47C3-9C4B-9006A60842CC}" destId="{E86271E0-82D6-4DA7-946A-CC64621F2249}" srcOrd="1" destOrd="0" presId="urn:microsoft.com/office/officeart/2005/8/layout/radial5"/>
    <dgm:cxn modelId="{9E621BBF-6D94-4112-A5CF-7BCD363C78D8}" type="presOf" srcId="{951DA579-C2DD-4384-9CB0-8885E05B7732}" destId="{1B233BDC-E63A-43EC-9F5C-F8A1E88B305E}" srcOrd="0" destOrd="0" presId="urn:microsoft.com/office/officeart/2005/8/layout/radial5"/>
    <dgm:cxn modelId="{B6299551-28C0-455A-BDDC-DFAEF73DB423}" type="presOf" srcId="{36B1B9EB-78BD-41FD-931F-C79C0B1ACA61}" destId="{1F218296-477E-4D4B-84E7-E10AC888AE9A}" srcOrd="0" destOrd="0" presId="urn:microsoft.com/office/officeart/2005/8/layout/radial5"/>
    <dgm:cxn modelId="{5A8CF04E-318B-4E4B-8BB5-666FDD0F2B77}" type="presOf" srcId="{E12BB769-1203-4E81-9C97-4209CB842A98}" destId="{3F22CB5D-05E8-452D-8934-05BE9FDFD8B8}" srcOrd="0" destOrd="0" presId="urn:microsoft.com/office/officeart/2005/8/layout/radial5"/>
    <dgm:cxn modelId="{4FCDBCE4-086F-4756-B740-AED296C224C1}" type="presOf" srcId="{36B1B9EB-78BD-41FD-931F-C79C0B1ACA61}" destId="{13BAA210-BD43-4A2D-A88A-44E9AD563D54}" srcOrd="1" destOrd="0" presId="urn:microsoft.com/office/officeart/2005/8/layout/radial5"/>
    <dgm:cxn modelId="{0178A822-03DA-4F9E-8496-DC7A755B4442}" srcId="{2BFC2025-51E3-4786-AB2D-890210DEDD94}" destId="{F3FA09CB-A808-4A70-A438-D00300E1EEC9}" srcOrd="0" destOrd="0" parTransId="{31D5B6A7-2D40-441A-AF5E-99058529AB0F}" sibTransId="{F239DEA0-BF86-40B6-AE88-E257B6F13C72}"/>
    <dgm:cxn modelId="{E7E2E065-838D-4D47-9034-65ACA91F39E5}" type="presOf" srcId="{2BFC2025-51E3-4786-AB2D-890210DEDD94}" destId="{18D471A4-627C-41F3-8AB1-0E581FE7EF7E}" srcOrd="0" destOrd="0" presId="urn:microsoft.com/office/officeart/2005/8/layout/radial5"/>
    <dgm:cxn modelId="{EC275DA2-C006-4BDA-9929-9442CBFF10CC}" type="presParOf" srcId="{18D471A4-627C-41F3-8AB1-0E581FE7EF7E}" destId="{49736E68-291F-4068-9D6E-5DE21762CF8F}" srcOrd="0" destOrd="0" presId="urn:microsoft.com/office/officeart/2005/8/layout/radial5"/>
    <dgm:cxn modelId="{C08E8FF8-A35D-403E-8D74-DDD7D8A35266}" type="presParOf" srcId="{18D471A4-627C-41F3-8AB1-0E581FE7EF7E}" destId="{E3C490FF-30A2-4243-ADB1-80B69E13F83A}" srcOrd="1" destOrd="0" presId="urn:microsoft.com/office/officeart/2005/8/layout/radial5"/>
    <dgm:cxn modelId="{EFEAD8A0-F2D1-4905-983D-191BE4D1059E}" type="presParOf" srcId="{E3C490FF-30A2-4243-ADB1-80B69E13F83A}" destId="{E86271E0-82D6-4DA7-946A-CC64621F2249}" srcOrd="0" destOrd="0" presId="urn:microsoft.com/office/officeart/2005/8/layout/radial5"/>
    <dgm:cxn modelId="{405A161E-5C6C-4963-80BD-D5C4DBB8B35F}" type="presParOf" srcId="{18D471A4-627C-41F3-8AB1-0E581FE7EF7E}" destId="{C87D5A7F-F324-428A-8839-901823FAFF03}" srcOrd="2" destOrd="0" presId="urn:microsoft.com/office/officeart/2005/8/layout/radial5"/>
    <dgm:cxn modelId="{C4CC5DD3-CCE4-4B7E-92FE-E50CBCC98B95}" type="presParOf" srcId="{18D471A4-627C-41F3-8AB1-0E581FE7EF7E}" destId="{1B233BDC-E63A-43EC-9F5C-F8A1E88B305E}" srcOrd="3" destOrd="0" presId="urn:microsoft.com/office/officeart/2005/8/layout/radial5"/>
    <dgm:cxn modelId="{5943518D-699B-4945-9EFF-69D7B77CC27B}" type="presParOf" srcId="{1B233BDC-E63A-43EC-9F5C-F8A1E88B305E}" destId="{1C32262E-76DA-4BBA-8006-84C4E2C5E71B}" srcOrd="0" destOrd="0" presId="urn:microsoft.com/office/officeart/2005/8/layout/radial5"/>
    <dgm:cxn modelId="{26763F8A-EA95-42E7-891D-7E8D21F82B45}" type="presParOf" srcId="{18D471A4-627C-41F3-8AB1-0E581FE7EF7E}" destId="{070EA7D2-BA2D-474B-82F7-94D9D75E9655}" srcOrd="4" destOrd="0" presId="urn:microsoft.com/office/officeart/2005/8/layout/radial5"/>
    <dgm:cxn modelId="{BD72C81F-7CFA-4E60-8461-71A62BE7A392}" type="presParOf" srcId="{18D471A4-627C-41F3-8AB1-0E581FE7EF7E}" destId="{1F218296-477E-4D4B-84E7-E10AC888AE9A}" srcOrd="5" destOrd="0" presId="urn:microsoft.com/office/officeart/2005/8/layout/radial5"/>
    <dgm:cxn modelId="{4EA2D420-FF51-4860-9E1A-3CD6A76702BC}" type="presParOf" srcId="{1F218296-477E-4D4B-84E7-E10AC888AE9A}" destId="{13BAA210-BD43-4A2D-A88A-44E9AD563D54}" srcOrd="0" destOrd="0" presId="urn:microsoft.com/office/officeart/2005/8/layout/radial5"/>
    <dgm:cxn modelId="{A202433F-18F2-4E88-BFF8-DB00A587B607}" type="presParOf" srcId="{18D471A4-627C-41F3-8AB1-0E581FE7EF7E}" destId="{3F22CB5D-05E8-452D-8934-05BE9FDFD8B8}" srcOrd="6" destOrd="0" presId="urn:microsoft.com/office/officeart/2005/8/layout/radial5"/>
    <dgm:cxn modelId="{BADFF274-1FF2-48E0-A521-39A2701F32E0}" type="presParOf" srcId="{18D471A4-627C-41F3-8AB1-0E581FE7EF7E}" destId="{16D67382-8D06-4D10-B216-02E17F7F7E67}" srcOrd="7" destOrd="0" presId="urn:microsoft.com/office/officeart/2005/8/layout/radial5"/>
    <dgm:cxn modelId="{38ECA73C-E825-4135-9382-290CDE6A0058}" type="presParOf" srcId="{16D67382-8D06-4D10-B216-02E17F7F7E67}" destId="{2729B98B-3E01-4926-9AF9-B4DB77945A24}" srcOrd="0" destOrd="0" presId="urn:microsoft.com/office/officeart/2005/8/layout/radial5"/>
    <dgm:cxn modelId="{9936651C-BFF5-4460-8C59-34E9D415456D}" type="presParOf" srcId="{18D471A4-627C-41F3-8AB1-0E581FE7EF7E}" destId="{DCE9A1EB-137B-42E9-B980-C2C6A7150E14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4D7AA78-53D2-4E0D-B40A-3B7D36CF9C02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A5A2E44-72D4-40D5-80C0-8BD48E5F4F65}">
      <dgm:prSet phldrT="[Text]"/>
      <dgm:spPr/>
      <dgm:t>
        <a:bodyPr/>
        <a:lstStyle/>
        <a:p>
          <a:r>
            <a:rPr lang="en-US" dirty="0" smtClean="0"/>
            <a:t>Returned Mail</a:t>
          </a:r>
          <a:endParaRPr lang="en-US" dirty="0"/>
        </a:p>
      </dgm:t>
    </dgm:pt>
    <dgm:pt modelId="{E94256E7-5B9F-4BD1-B856-1EDE2316C756}" type="parTrans" cxnId="{9BE4A4CD-6227-446D-A569-46421DE0908F}">
      <dgm:prSet/>
      <dgm:spPr/>
      <dgm:t>
        <a:bodyPr/>
        <a:lstStyle/>
        <a:p>
          <a:endParaRPr lang="en-US"/>
        </a:p>
      </dgm:t>
    </dgm:pt>
    <dgm:pt modelId="{9D93CE85-7B1B-4BFF-9439-385DC5DB095E}" type="sibTrans" cxnId="{9BE4A4CD-6227-446D-A569-46421DE0908F}">
      <dgm:prSet/>
      <dgm:spPr/>
      <dgm:t>
        <a:bodyPr/>
        <a:lstStyle/>
        <a:p>
          <a:endParaRPr lang="en-US"/>
        </a:p>
      </dgm:t>
    </dgm:pt>
    <dgm:pt modelId="{03CC0EDD-204A-4473-8D80-7F408BC456A1}">
      <dgm:prSet phldrT="[Text]"/>
      <dgm:spPr/>
      <dgm:t>
        <a:bodyPr/>
        <a:lstStyle/>
        <a:p>
          <a:r>
            <a:rPr lang="en-US" dirty="0" smtClean="0"/>
            <a:t>Setup Mail Return </a:t>
          </a:r>
          <a:endParaRPr lang="en-US" dirty="0"/>
        </a:p>
      </dgm:t>
    </dgm:pt>
    <dgm:pt modelId="{C8D9C97D-F735-4A10-9BD8-63A9F0935376}" type="parTrans" cxnId="{894C042B-CDAC-4149-A7EC-F9EA9E8A137A}">
      <dgm:prSet/>
      <dgm:spPr/>
      <dgm:t>
        <a:bodyPr/>
        <a:lstStyle/>
        <a:p>
          <a:endParaRPr lang="en-US"/>
        </a:p>
      </dgm:t>
    </dgm:pt>
    <dgm:pt modelId="{9C0E5636-BC33-456E-8694-86A24CFCE4CA}" type="sibTrans" cxnId="{894C042B-CDAC-4149-A7EC-F9EA9E8A137A}">
      <dgm:prSet/>
      <dgm:spPr/>
      <dgm:t>
        <a:bodyPr/>
        <a:lstStyle/>
        <a:p>
          <a:endParaRPr lang="en-US"/>
        </a:p>
      </dgm:t>
    </dgm:pt>
    <dgm:pt modelId="{BACCADBF-FAEB-4B50-A840-00555850FFFA}">
      <dgm:prSet phldrT="[Text]"/>
      <dgm:spPr/>
      <dgm:t>
        <a:bodyPr/>
        <a:lstStyle/>
        <a:p>
          <a:r>
            <a:rPr lang="en-US" dirty="0" smtClean="0"/>
            <a:t>Setup up letter translation by client</a:t>
          </a:r>
          <a:endParaRPr lang="en-US" dirty="0"/>
        </a:p>
      </dgm:t>
    </dgm:pt>
    <dgm:pt modelId="{E1759982-EBA4-46B5-91BC-4998127B0AF5}" type="parTrans" cxnId="{9F451D98-2497-4A9A-9EAD-C36B14E8B3A6}">
      <dgm:prSet/>
      <dgm:spPr/>
      <dgm:t>
        <a:bodyPr/>
        <a:lstStyle/>
        <a:p>
          <a:endParaRPr lang="en-US"/>
        </a:p>
      </dgm:t>
    </dgm:pt>
    <dgm:pt modelId="{BD413987-8217-4B04-8B88-98985FF592D1}" type="sibTrans" cxnId="{9F451D98-2497-4A9A-9EAD-C36B14E8B3A6}">
      <dgm:prSet/>
      <dgm:spPr/>
      <dgm:t>
        <a:bodyPr/>
        <a:lstStyle/>
        <a:p>
          <a:endParaRPr lang="en-US"/>
        </a:p>
      </dgm:t>
    </dgm:pt>
    <dgm:pt modelId="{7F10CB1F-117B-4E65-861B-B0B2BA7FC1BB}">
      <dgm:prSet phldrT="[Text]"/>
      <dgm:spPr/>
      <dgm:t>
        <a:bodyPr/>
        <a:lstStyle/>
        <a:p>
          <a:r>
            <a:rPr lang="en-US" dirty="0" smtClean="0"/>
            <a:t>Flag and track account returned mail</a:t>
          </a:r>
          <a:endParaRPr lang="en-US" dirty="0"/>
        </a:p>
      </dgm:t>
    </dgm:pt>
    <dgm:pt modelId="{234BD775-A3A1-4521-AEC0-2C0EF43E468D}" type="parTrans" cxnId="{CB08D1EB-3A85-427F-99FC-0AC1C13FD042}">
      <dgm:prSet/>
      <dgm:spPr/>
      <dgm:t>
        <a:bodyPr/>
        <a:lstStyle/>
        <a:p>
          <a:endParaRPr lang="en-US"/>
        </a:p>
      </dgm:t>
    </dgm:pt>
    <dgm:pt modelId="{A1F38ADD-36B4-4016-9BFF-651EBB0E8DE1}" type="sibTrans" cxnId="{CB08D1EB-3A85-427F-99FC-0AC1C13FD042}">
      <dgm:prSet/>
      <dgm:spPr/>
      <dgm:t>
        <a:bodyPr/>
        <a:lstStyle/>
        <a:p>
          <a:endParaRPr lang="en-US"/>
        </a:p>
      </dgm:t>
    </dgm:pt>
    <dgm:pt modelId="{D5829C9A-809D-460F-B1FC-DFD4E5EBFA1E}">
      <dgm:prSet phldrT="[Text]"/>
      <dgm:spPr/>
      <dgm:t>
        <a:bodyPr/>
        <a:lstStyle/>
        <a:p>
          <a:r>
            <a:rPr lang="en-US" dirty="0" smtClean="0"/>
            <a:t>Generate letter if settlement </a:t>
          </a:r>
          <a:endParaRPr lang="en-US" dirty="0"/>
        </a:p>
      </dgm:t>
    </dgm:pt>
    <dgm:pt modelId="{D8A6E7A6-B735-4AD0-94EB-C5FAC945B324}" type="parTrans" cxnId="{26064E01-EA39-4A58-A6AF-A1682BB4074E}">
      <dgm:prSet/>
      <dgm:spPr/>
      <dgm:t>
        <a:bodyPr/>
        <a:lstStyle/>
        <a:p>
          <a:endParaRPr lang="en-US"/>
        </a:p>
      </dgm:t>
    </dgm:pt>
    <dgm:pt modelId="{A0F62FB9-BFB0-48A6-A3C8-C0B55DE38E48}" type="sibTrans" cxnId="{26064E01-EA39-4A58-A6AF-A1682BB4074E}">
      <dgm:prSet/>
      <dgm:spPr/>
      <dgm:t>
        <a:bodyPr/>
        <a:lstStyle/>
        <a:p>
          <a:endParaRPr lang="en-US"/>
        </a:p>
      </dgm:t>
    </dgm:pt>
    <dgm:pt modelId="{46ED8AFE-6091-40EA-B3D8-E3473DEAF2F4}">
      <dgm:prSet phldrT="[Text]"/>
      <dgm:spPr/>
      <dgm:t>
        <a:bodyPr/>
        <a:lstStyle/>
        <a:p>
          <a:endParaRPr lang="en-US" dirty="0"/>
        </a:p>
      </dgm:t>
    </dgm:pt>
    <dgm:pt modelId="{66A2C57C-9625-451B-83B3-EF078C7B3D08}" type="parTrans" cxnId="{B093814C-1BC8-44FE-B50F-1363B66BF9B7}">
      <dgm:prSet/>
      <dgm:spPr/>
      <dgm:t>
        <a:bodyPr/>
        <a:lstStyle/>
        <a:p>
          <a:endParaRPr lang="en-US"/>
        </a:p>
      </dgm:t>
    </dgm:pt>
    <dgm:pt modelId="{423CCC97-2D30-4572-A646-68340319D050}" type="sibTrans" cxnId="{B093814C-1BC8-44FE-B50F-1363B66BF9B7}">
      <dgm:prSet/>
      <dgm:spPr/>
      <dgm:t>
        <a:bodyPr/>
        <a:lstStyle/>
        <a:p>
          <a:endParaRPr lang="en-US"/>
        </a:p>
      </dgm:t>
    </dgm:pt>
    <dgm:pt modelId="{20ECF1DF-F008-4F88-8377-0FFF1C57A223}" type="pres">
      <dgm:prSet presAssocID="{44D7AA78-53D2-4E0D-B40A-3B7D36CF9C02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4A562A5-1DDE-4DCC-9A4A-D8868310CD20}" type="pres">
      <dgm:prSet presAssocID="{44D7AA78-53D2-4E0D-B40A-3B7D36CF9C02}" presName="matrix" presStyleCnt="0"/>
      <dgm:spPr/>
    </dgm:pt>
    <dgm:pt modelId="{D09A7EB1-DAC8-46D1-BFB0-52569F0F3E60}" type="pres">
      <dgm:prSet presAssocID="{44D7AA78-53D2-4E0D-B40A-3B7D36CF9C02}" presName="tile1" presStyleLbl="node1" presStyleIdx="0" presStyleCnt="4"/>
      <dgm:spPr/>
      <dgm:t>
        <a:bodyPr/>
        <a:lstStyle/>
        <a:p>
          <a:endParaRPr lang="en-US"/>
        </a:p>
      </dgm:t>
    </dgm:pt>
    <dgm:pt modelId="{E85834AC-426A-437C-B709-BFAF5C631A97}" type="pres">
      <dgm:prSet presAssocID="{44D7AA78-53D2-4E0D-B40A-3B7D36CF9C02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139087-F849-47C7-9991-5901013DB545}" type="pres">
      <dgm:prSet presAssocID="{44D7AA78-53D2-4E0D-B40A-3B7D36CF9C02}" presName="tile2" presStyleLbl="node1" presStyleIdx="1" presStyleCnt="4"/>
      <dgm:spPr/>
      <dgm:t>
        <a:bodyPr/>
        <a:lstStyle/>
        <a:p>
          <a:endParaRPr lang="en-US"/>
        </a:p>
      </dgm:t>
    </dgm:pt>
    <dgm:pt modelId="{8FFA209E-0252-43CC-9E77-C027CA21D91E}" type="pres">
      <dgm:prSet presAssocID="{44D7AA78-53D2-4E0D-B40A-3B7D36CF9C02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022CB2-2045-4799-96DB-D5BF71D04C30}" type="pres">
      <dgm:prSet presAssocID="{44D7AA78-53D2-4E0D-B40A-3B7D36CF9C02}" presName="tile3" presStyleLbl="node1" presStyleIdx="2" presStyleCnt="4"/>
      <dgm:spPr/>
      <dgm:t>
        <a:bodyPr/>
        <a:lstStyle/>
        <a:p>
          <a:endParaRPr lang="en-US"/>
        </a:p>
      </dgm:t>
    </dgm:pt>
    <dgm:pt modelId="{F312A2E5-4BA4-4A0A-9052-A75CB1EB783E}" type="pres">
      <dgm:prSet presAssocID="{44D7AA78-53D2-4E0D-B40A-3B7D36CF9C02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B37462-A3F5-43AA-934F-A55459EA14F4}" type="pres">
      <dgm:prSet presAssocID="{44D7AA78-53D2-4E0D-B40A-3B7D36CF9C02}" presName="tile4" presStyleLbl="node1" presStyleIdx="3" presStyleCnt="4"/>
      <dgm:spPr/>
      <dgm:t>
        <a:bodyPr/>
        <a:lstStyle/>
        <a:p>
          <a:endParaRPr lang="en-US"/>
        </a:p>
      </dgm:t>
    </dgm:pt>
    <dgm:pt modelId="{9585DCA7-19BA-4EAA-928E-03B26779ECE2}" type="pres">
      <dgm:prSet presAssocID="{44D7AA78-53D2-4E0D-B40A-3B7D36CF9C02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288D41-B004-497C-91D1-4280E7999D88}" type="pres">
      <dgm:prSet presAssocID="{44D7AA78-53D2-4E0D-B40A-3B7D36CF9C02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9429C5FD-2953-400E-85E3-0B1B0F91CED6}" type="presOf" srcId="{7F10CB1F-117B-4E65-861B-B0B2BA7FC1BB}" destId="{2E022CB2-2045-4799-96DB-D5BF71D04C30}" srcOrd="0" destOrd="0" presId="urn:microsoft.com/office/officeart/2005/8/layout/matrix1"/>
    <dgm:cxn modelId="{9F451D98-2497-4A9A-9EAD-C36B14E8B3A6}" srcId="{BA5A2E44-72D4-40D5-80C0-8BD48E5F4F65}" destId="{BACCADBF-FAEB-4B50-A840-00555850FFFA}" srcOrd="1" destOrd="0" parTransId="{E1759982-EBA4-46B5-91BC-4998127B0AF5}" sibTransId="{BD413987-8217-4B04-8B88-98985FF592D1}"/>
    <dgm:cxn modelId="{DB11BB80-6A9C-4B47-9F1F-08AD59ED3EDA}" type="presOf" srcId="{44D7AA78-53D2-4E0D-B40A-3B7D36CF9C02}" destId="{20ECF1DF-F008-4F88-8377-0FFF1C57A223}" srcOrd="0" destOrd="0" presId="urn:microsoft.com/office/officeart/2005/8/layout/matrix1"/>
    <dgm:cxn modelId="{2F651BFB-E100-422D-B0B7-EEECA853B031}" type="presOf" srcId="{7F10CB1F-117B-4E65-861B-B0B2BA7FC1BB}" destId="{F312A2E5-4BA4-4A0A-9052-A75CB1EB783E}" srcOrd="1" destOrd="0" presId="urn:microsoft.com/office/officeart/2005/8/layout/matrix1"/>
    <dgm:cxn modelId="{A4919ABF-2053-4232-8787-4D606A474F57}" type="presOf" srcId="{03CC0EDD-204A-4473-8D80-7F408BC456A1}" destId="{D09A7EB1-DAC8-46D1-BFB0-52569F0F3E60}" srcOrd="0" destOrd="0" presId="urn:microsoft.com/office/officeart/2005/8/layout/matrix1"/>
    <dgm:cxn modelId="{C20947A7-D45E-45A0-B81C-894871EB4308}" type="presOf" srcId="{BA5A2E44-72D4-40D5-80C0-8BD48E5F4F65}" destId="{4D288D41-B004-497C-91D1-4280E7999D88}" srcOrd="0" destOrd="0" presId="urn:microsoft.com/office/officeart/2005/8/layout/matrix1"/>
    <dgm:cxn modelId="{894C042B-CDAC-4149-A7EC-F9EA9E8A137A}" srcId="{BA5A2E44-72D4-40D5-80C0-8BD48E5F4F65}" destId="{03CC0EDD-204A-4473-8D80-7F408BC456A1}" srcOrd="0" destOrd="0" parTransId="{C8D9C97D-F735-4A10-9BD8-63A9F0935376}" sibTransId="{9C0E5636-BC33-456E-8694-86A24CFCE4CA}"/>
    <dgm:cxn modelId="{67114D9A-196A-49F6-9F04-0CDC1332C99A}" type="presOf" srcId="{D5829C9A-809D-460F-B1FC-DFD4E5EBFA1E}" destId="{DBB37462-A3F5-43AA-934F-A55459EA14F4}" srcOrd="0" destOrd="0" presId="urn:microsoft.com/office/officeart/2005/8/layout/matrix1"/>
    <dgm:cxn modelId="{F93C5282-44E7-48D7-B5C6-1419CCD6DA1D}" type="presOf" srcId="{BACCADBF-FAEB-4B50-A840-00555850FFFA}" destId="{B5139087-F849-47C7-9991-5901013DB545}" srcOrd="0" destOrd="0" presId="urn:microsoft.com/office/officeart/2005/8/layout/matrix1"/>
    <dgm:cxn modelId="{9BE4A4CD-6227-446D-A569-46421DE0908F}" srcId="{44D7AA78-53D2-4E0D-B40A-3B7D36CF9C02}" destId="{BA5A2E44-72D4-40D5-80C0-8BD48E5F4F65}" srcOrd="0" destOrd="0" parTransId="{E94256E7-5B9F-4BD1-B856-1EDE2316C756}" sibTransId="{9D93CE85-7B1B-4BFF-9439-385DC5DB095E}"/>
    <dgm:cxn modelId="{9D132B59-9BC3-45DD-9528-555FD18A915E}" type="presOf" srcId="{D5829C9A-809D-460F-B1FC-DFD4E5EBFA1E}" destId="{9585DCA7-19BA-4EAA-928E-03B26779ECE2}" srcOrd="1" destOrd="0" presId="urn:microsoft.com/office/officeart/2005/8/layout/matrix1"/>
    <dgm:cxn modelId="{7AA9556E-A414-41FB-B0CD-590E8979B8BB}" type="presOf" srcId="{BACCADBF-FAEB-4B50-A840-00555850FFFA}" destId="{8FFA209E-0252-43CC-9E77-C027CA21D91E}" srcOrd="1" destOrd="0" presId="urn:microsoft.com/office/officeart/2005/8/layout/matrix1"/>
    <dgm:cxn modelId="{B093814C-1BC8-44FE-B50F-1363B66BF9B7}" srcId="{44D7AA78-53D2-4E0D-B40A-3B7D36CF9C02}" destId="{46ED8AFE-6091-40EA-B3D8-E3473DEAF2F4}" srcOrd="1" destOrd="0" parTransId="{66A2C57C-9625-451B-83B3-EF078C7B3D08}" sibTransId="{423CCC97-2D30-4572-A646-68340319D050}"/>
    <dgm:cxn modelId="{CB08D1EB-3A85-427F-99FC-0AC1C13FD042}" srcId="{BA5A2E44-72D4-40D5-80C0-8BD48E5F4F65}" destId="{7F10CB1F-117B-4E65-861B-B0B2BA7FC1BB}" srcOrd="2" destOrd="0" parTransId="{234BD775-A3A1-4521-AEC0-2C0EF43E468D}" sibTransId="{A1F38ADD-36B4-4016-9BFF-651EBB0E8DE1}"/>
    <dgm:cxn modelId="{50E14F3E-D570-446D-BA83-904CED4B9531}" type="presOf" srcId="{03CC0EDD-204A-4473-8D80-7F408BC456A1}" destId="{E85834AC-426A-437C-B709-BFAF5C631A97}" srcOrd="1" destOrd="0" presId="urn:microsoft.com/office/officeart/2005/8/layout/matrix1"/>
    <dgm:cxn modelId="{26064E01-EA39-4A58-A6AF-A1682BB4074E}" srcId="{BA5A2E44-72D4-40D5-80C0-8BD48E5F4F65}" destId="{D5829C9A-809D-460F-B1FC-DFD4E5EBFA1E}" srcOrd="3" destOrd="0" parTransId="{D8A6E7A6-B735-4AD0-94EB-C5FAC945B324}" sibTransId="{A0F62FB9-BFB0-48A6-A3C8-C0B55DE38E48}"/>
    <dgm:cxn modelId="{5D5F2EED-29B7-4B59-846F-6DEC29832D0F}" type="presParOf" srcId="{20ECF1DF-F008-4F88-8377-0FFF1C57A223}" destId="{74A562A5-1DDE-4DCC-9A4A-D8868310CD20}" srcOrd="0" destOrd="0" presId="urn:microsoft.com/office/officeart/2005/8/layout/matrix1"/>
    <dgm:cxn modelId="{2AF5146E-61D3-4ECA-A46B-4C6585309C71}" type="presParOf" srcId="{74A562A5-1DDE-4DCC-9A4A-D8868310CD20}" destId="{D09A7EB1-DAC8-46D1-BFB0-52569F0F3E60}" srcOrd="0" destOrd="0" presId="urn:microsoft.com/office/officeart/2005/8/layout/matrix1"/>
    <dgm:cxn modelId="{7B52ED91-0991-459F-8899-B989F57AFED4}" type="presParOf" srcId="{74A562A5-1DDE-4DCC-9A4A-D8868310CD20}" destId="{E85834AC-426A-437C-B709-BFAF5C631A97}" srcOrd="1" destOrd="0" presId="urn:microsoft.com/office/officeart/2005/8/layout/matrix1"/>
    <dgm:cxn modelId="{640C9581-848C-49D0-9CAD-08C059013A5D}" type="presParOf" srcId="{74A562A5-1DDE-4DCC-9A4A-D8868310CD20}" destId="{B5139087-F849-47C7-9991-5901013DB545}" srcOrd="2" destOrd="0" presId="urn:microsoft.com/office/officeart/2005/8/layout/matrix1"/>
    <dgm:cxn modelId="{3BB25EFA-3665-4F8B-83BB-404AA4A00B55}" type="presParOf" srcId="{74A562A5-1DDE-4DCC-9A4A-D8868310CD20}" destId="{8FFA209E-0252-43CC-9E77-C027CA21D91E}" srcOrd="3" destOrd="0" presId="urn:microsoft.com/office/officeart/2005/8/layout/matrix1"/>
    <dgm:cxn modelId="{186A95B3-AB61-409A-AB6A-0B893949F195}" type="presParOf" srcId="{74A562A5-1DDE-4DCC-9A4A-D8868310CD20}" destId="{2E022CB2-2045-4799-96DB-D5BF71D04C30}" srcOrd="4" destOrd="0" presId="urn:microsoft.com/office/officeart/2005/8/layout/matrix1"/>
    <dgm:cxn modelId="{984C2F91-9B00-40FA-9997-5BEBE666B294}" type="presParOf" srcId="{74A562A5-1DDE-4DCC-9A4A-D8868310CD20}" destId="{F312A2E5-4BA4-4A0A-9052-A75CB1EB783E}" srcOrd="5" destOrd="0" presId="urn:microsoft.com/office/officeart/2005/8/layout/matrix1"/>
    <dgm:cxn modelId="{03E1CD9B-3B01-4518-A9FC-A5BD2FDC8A73}" type="presParOf" srcId="{74A562A5-1DDE-4DCC-9A4A-D8868310CD20}" destId="{DBB37462-A3F5-43AA-934F-A55459EA14F4}" srcOrd="6" destOrd="0" presId="urn:microsoft.com/office/officeart/2005/8/layout/matrix1"/>
    <dgm:cxn modelId="{81870CBE-A63E-4A54-9D91-260C5250CAEF}" type="presParOf" srcId="{74A562A5-1DDE-4DCC-9A4A-D8868310CD20}" destId="{9585DCA7-19BA-4EAA-928E-03B26779ECE2}" srcOrd="7" destOrd="0" presId="urn:microsoft.com/office/officeart/2005/8/layout/matrix1"/>
    <dgm:cxn modelId="{51816993-01C3-4F07-9BD0-7F673FB6421D}" type="presParOf" srcId="{20ECF1DF-F008-4F88-8377-0FFF1C57A223}" destId="{4D288D41-B004-497C-91D1-4280E7999D88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C8737B-FAEC-45BF-93C5-868E24323841}">
      <dsp:nvSpPr>
        <dsp:cNvPr id="0" name=""/>
        <dsp:cNvSpPr/>
      </dsp:nvSpPr>
      <dsp:spPr>
        <a:xfrm>
          <a:off x="1259840" y="0"/>
          <a:ext cx="1463040" cy="81280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In House</a:t>
          </a:r>
          <a:endParaRPr lang="en-US" sz="2100" kern="1200" dirty="0"/>
        </a:p>
      </dsp:txBody>
      <dsp:txXfrm>
        <a:off x="1283646" y="23806"/>
        <a:ext cx="1415428" cy="765188"/>
      </dsp:txXfrm>
    </dsp:sp>
    <dsp:sp modelId="{4E1374DD-B599-4EAC-AE75-6EBFEC252EF4}">
      <dsp:nvSpPr>
        <dsp:cNvPr id="0" name=""/>
        <dsp:cNvSpPr/>
      </dsp:nvSpPr>
      <dsp:spPr>
        <a:xfrm>
          <a:off x="3373120" y="0"/>
          <a:ext cx="1463040" cy="81280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Third Party Service</a:t>
          </a:r>
          <a:endParaRPr lang="en-US" sz="2100" kern="1200" dirty="0"/>
        </a:p>
      </dsp:txBody>
      <dsp:txXfrm>
        <a:off x="3396926" y="23806"/>
        <a:ext cx="1415428" cy="765188"/>
      </dsp:txXfrm>
    </dsp:sp>
    <dsp:sp modelId="{7C697249-41EB-4B45-9235-7E1EEFC69395}">
      <dsp:nvSpPr>
        <dsp:cNvPr id="0" name=""/>
        <dsp:cNvSpPr/>
      </dsp:nvSpPr>
      <dsp:spPr>
        <a:xfrm>
          <a:off x="2743200" y="3454400"/>
          <a:ext cx="609600" cy="609600"/>
        </a:xfrm>
        <a:prstGeom prst="triangl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AE1CA0-8AC0-40BB-95ED-FCC1A8DE022D}">
      <dsp:nvSpPr>
        <dsp:cNvPr id="0" name=""/>
        <dsp:cNvSpPr/>
      </dsp:nvSpPr>
      <dsp:spPr>
        <a:xfrm rot="240000">
          <a:off x="1218641" y="3193179"/>
          <a:ext cx="3658717" cy="25584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F14516-9CCD-4BA6-8AD0-6D954B906163}">
      <dsp:nvSpPr>
        <dsp:cNvPr id="0" name=""/>
        <dsp:cNvSpPr/>
      </dsp:nvSpPr>
      <dsp:spPr>
        <a:xfrm rot="240000">
          <a:off x="3415383" y="2553510"/>
          <a:ext cx="1459793" cy="68011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Customized mailing options</a:t>
          </a:r>
          <a:endParaRPr lang="en-US" sz="1600" kern="1200" dirty="0"/>
        </a:p>
      </dsp:txBody>
      <dsp:txXfrm>
        <a:off x="3448583" y="2586710"/>
        <a:ext cx="1393393" cy="613714"/>
      </dsp:txXfrm>
    </dsp:sp>
    <dsp:sp modelId="{E1BE8A03-5FEC-4D4A-B3E2-9E05992C2AD1}">
      <dsp:nvSpPr>
        <dsp:cNvPr id="0" name=""/>
        <dsp:cNvSpPr/>
      </dsp:nvSpPr>
      <dsp:spPr>
        <a:xfrm rot="240000">
          <a:off x="3468215" y="1821990"/>
          <a:ext cx="1459793" cy="68011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Less Resources Needed</a:t>
          </a:r>
          <a:endParaRPr lang="en-US" sz="1600" kern="1200" dirty="0"/>
        </a:p>
      </dsp:txBody>
      <dsp:txXfrm>
        <a:off x="3501415" y="1855190"/>
        <a:ext cx="1393393" cy="613714"/>
      </dsp:txXfrm>
    </dsp:sp>
    <dsp:sp modelId="{6287C64F-815C-4006-931F-3D4C0D22A448}">
      <dsp:nvSpPr>
        <dsp:cNvPr id="0" name=""/>
        <dsp:cNvSpPr/>
      </dsp:nvSpPr>
      <dsp:spPr>
        <a:xfrm rot="240000">
          <a:off x="3521047" y="1106726"/>
          <a:ext cx="1459793" cy="68011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Large volume of letters</a:t>
          </a:r>
          <a:endParaRPr lang="en-US" sz="1600" kern="1200" dirty="0"/>
        </a:p>
      </dsp:txBody>
      <dsp:txXfrm>
        <a:off x="3554247" y="1139926"/>
        <a:ext cx="1393393" cy="613714"/>
      </dsp:txXfrm>
    </dsp:sp>
    <dsp:sp modelId="{EE39B806-70FE-46E3-9C67-FC212D595098}">
      <dsp:nvSpPr>
        <dsp:cNvPr id="0" name=""/>
        <dsp:cNvSpPr/>
      </dsp:nvSpPr>
      <dsp:spPr>
        <a:xfrm rot="240000">
          <a:off x="1322423" y="2407206"/>
          <a:ext cx="1459793" cy="68011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Resources Needed</a:t>
          </a:r>
          <a:endParaRPr lang="en-US" sz="1600" kern="1200" dirty="0"/>
        </a:p>
      </dsp:txBody>
      <dsp:txXfrm>
        <a:off x="1355623" y="2440406"/>
        <a:ext cx="1393393" cy="613714"/>
      </dsp:txXfrm>
    </dsp:sp>
    <dsp:sp modelId="{AF4AEBFD-8EEC-469D-9F80-08CC1D7878BF}">
      <dsp:nvSpPr>
        <dsp:cNvPr id="0" name=""/>
        <dsp:cNvSpPr/>
      </dsp:nvSpPr>
      <dsp:spPr>
        <a:xfrm rot="240000">
          <a:off x="1375255" y="1675686"/>
          <a:ext cx="1459793" cy="68011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Small volume of letters</a:t>
          </a:r>
          <a:endParaRPr lang="en-US" sz="1600" kern="1200" dirty="0"/>
        </a:p>
      </dsp:txBody>
      <dsp:txXfrm>
        <a:off x="1408455" y="1708886"/>
        <a:ext cx="1393393" cy="61371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113136-EEA1-4413-9D8D-49C9E053343A}">
      <dsp:nvSpPr>
        <dsp:cNvPr id="0" name=""/>
        <dsp:cNvSpPr/>
      </dsp:nvSpPr>
      <dsp:spPr>
        <a:xfrm>
          <a:off x="1470202" y="295"/>
          <a:ext cx="2399428" cy="11954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Checks contact series, selected letters and promises that require letters/reminders, including post-dates and credit card payments</a:t>
          </a:r>
          <a:endParaRPr lang="en-US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505215" y="35308"/>
        <a:ext cx="2329402" cy="1125404"/>
      </dsp:txXfrm>
    </dsp:sp>
    <dsp:sp modelId="{CEA89A4B-34F3-4AFE-94EB-8B85503CA156}">
      <dsp:nvSpPr>
        <dsp:cNvPr id="0" name=""/>
        <dsp:cNvSpPr/>
      </dsp:nvSpPr>
      <dsp:spPr>
        <a:xfrm>
          <a:off x="4023629" y="381013"/>
          <a:ext cx="370995" cy="4339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/>
        </a:p>
      </dsp:txBody>
      <dsp:txXfrm>
        <a:off x="4023629" y="467812"/>
        <a:ext cx="259697" cy="260396"/>
      </dsp:txXfrm>
    </dsp:sp>
    <dsp:sp modelId="{42000C59-2ACD-418D-8164-CDB21EF987D4}">
      <dsp:nvSpPr>
        <dsp:cNvPr id="0" name=""/>
        <dsp:cNvSpPr/>
      </dsp:nvSpPr>
      <dsp:spPr>
        <a:xfrm>
          <a:off x="4569622" y="295"/>
          <a:ext cx="2399428" cy="11954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Checks if we can send a letter based on the business rules (e.g. there is no balance)</a:t>
          </a:r>
          <a:endParaRPr lang="en-US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604635" y="35308"/>
        <a:ext cx="2329402" cy="1125404"/>
      </dsp:txXfrm>
    </dsp:sp>
    <dsp:sp modelId="{44CF643B-86B3-46F1-824C-0371774DCB01}">
      <dsp:nvSpPr>
        <dsp:cNvPr id="0" name=""/>
        <dsp:cNvSpPr/>
      </dsp:nvSpPr>
      <dsp:spPr>
        <a:xfrm rot="5400000">
          <a:off x="5546559" y="1386452"/>
          <a:ext cx="445553" cy="4339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 dirty="0"/>
        </a:p>
      </dsp:txBody>
      <dsp:txXfrm rot="-5400000">
        <a:off x="5639137" y="1380673"/>
        <a:ext cx="260396" cy="315355"/>
      </dsp:txXfrm>
    </dsp:sp>
    <dsp:sp modelId="{B90F23BD-9372-4DA7-810A-F6CC7D71671C}">
      <dsp:nvSpPr>
        <dsp:cNvPr id="0" name=""/>
        <dsp:cNvSpPr/>
      </dsp:nvSpPr>
      <dsp:spPr>
        <a:xfrm>
          <a:off x="4569622" y="2036393"/>
          <a:ext cx="2399428" cy="11954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Creates a list of letters that can be sent out and those that "fail“ are listed on reports that are generated</a:t>
          </a:r>
          <a:endParaRPr lang="en-US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604635" y="2071406"/>
        <a:ext cx="2329402" cy="1125404"/>
      </dsp:txXfrm>
    </dsp:sp>
    <dsp:sp modelId="{A891C658-EB9F-40F9-9E13-D23958ABE963}">
      <dsp:nvSpPr>
        <dsp:cNvPr id="0" name=""/>
        <dsp:cNvSpPr/>
      </dsp:nvSpPr>
      <dsp:spPr>
        <a:xfrm rot="10800000">
          <a:off x="4044628" y="2417111"/>
          <a:ext cx="370995" cy="4339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/>
        </a:p>
      </dsp:txBody>
      <dsp:txXfrm rot="10800000">
        <a:off x="4155926" y="2503910"/>
        <a:ext cx="259697" cy="260396"/>
      </dsp:txXfrm>
    </dsp:sp>
    <dsp:sp modelId="{25E491B8-DEA8-4BB1-B41B-B0695A643786}">
      <dsp:nvSpPr>
        <dsp:cNvPr id="0" name=""/>
        <dsp:cNvSpPr/>
      </dsp:nvSpPr>
      <dsp:spPr>
        <a:xfrm>
          <a:off x="1336749" y="1895716"/>
          <a:ext cx="2532881" cy="14767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Letters that need to be e-mailed are placed on a special file that is processed the next day for compliance reasons (do not want to send at email at 2 AM!)</a:t>
          </a:r>
          <a:endParaRPr lang="en-US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380003" y="1938970"/>
        <a:ext cx="2446373" cy="1390276"/>
      </dsp:txXfrm>
    </dsp:sp>
    <dsp:sp modelId="{872CDEFC-251E-4D6B-AEA9-8AB8C0BE48E6}">
      <dsp:nvSpPr>
        <dsp:cNvPr id="0" name=""/>
        <dsp:cNvSpPr/>
      </dsp:nvSpPr>
      <dsp:spPr>
        <a:xfrm rot="5512621">
          <a:off x="2382268" y="3494999"/>
          <a:ext cx="371194" cy="4339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/>
        </a:p>
      </dsp:txBody>
      <dsp:txXfrm rot="-5400000">
        <a:off x="2439491" y="3526429"/>
        <a:ext cx="260396" cy="259836"/>
      </dsp:txXfrm>
    </dsp:sp>
    <dsp:sp modelId="{E6BE9CD0-8A10-42DA-B177-718E371BB0B9}">
      <dsp:nvSpPr>
        <dsp:cNvPr id="0" name=""/>
        <dsp:cNvSpPr/>
      </dsp:nvSpPr>
      <dsp:spPr>
        <a:xfrm>
          <a:off x="1336749" y="4072492"/>
          <a:ext cx="2399428" cy="11954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Letters that can be printed are processed for in-house printing or sent to a mailing service</a:t>
          </a:r>
          <a:endParaRPr lang="en-US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371762" y="4107505"/>
        <a:ext cx="2329402" cy="112540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D6A9AC-1A34-4CA2-B01B-F2C6B2FED9E9}">
      <dsp:nvSpPr>
        <dsp:cNvPr id="0" name=""/>
        <dsp:cNvSpPr/>
      </dsp:nvSpPr>
      <dsp:spPr>
        <a:xfrm>
          <a:off x="2933696" y="1638296"/>
          <a:ext cx="1828806" cy="1828806"/>
        </a:xfrm>
        <a:prstGeom prst="ellipse">
          <a:avLst/>
        </a:prstGeom>
        <a:noFill/>
        <a:ln w="25400" cap="flat" cmpd="sng" algn="ctr">
          <a:solidFill>
            <a:schemeClr val="accent5">
              <a:lumMod val="20000"/>
              <a:lumOff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lvl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201518" y="1906118"/>
        <a:ext cx="1293162" cy="1293162"/>
      </dsp:txXfrm>
    </dsp:sp>
    <dsp:sp modelId="{1DCC221D-009F-4036-A2FA-699678356BA3}">
      <dsp:nvSpPr>
        <dsp:cNvPr id="0" name=""/>
        <dsp:cNvSpPr/>
      </dsp:nvSpPr>
      <dsp:spPr>
        <a:xfrm rot="16200000">
          <a:off x="3770438" y="1268093"/>
          <a:ext cx="155323" cy="4561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 dirty="0"/>
        </a:p>
      </dsp:txBody>
      <dsp:txXfrm>
        <a:off x="3793737" y="1382619"/>
        <a:ext cx="108726" cy="273681"/>
      </dsp:txXfrm>
    </dsp:sp>
    <dsp:sp modelId="{8802EE94-98D3-4671-85EC-81C2087FE2A1}">
      <dsp:nvSpPr>
        <dsp:cNvPr id="0" name=""/>
        <dsp:cNvSpPr/>
      </dsp:nvSpPr>
      <dsp:spPr>
        <a:xfrm>
          <a:off x="3177313" y="3660"/>
          <a:ext cx="1341573" cy="13415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latin typeface="Arial" panose="020B0604020202020204" pitchFamily="34" charset="0"/>
              <a:cs typeface="Arial" panose="020B0604020202020204" pitchFamily="34" charset="0"/>
            </a:rPr>
            <a:t>Format Your Content         (In-house)</a:t>
          </a:r>
          <a:endParaRPr lang="en-US" sz="13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373782" y="200129"/>
        <a:ext cx="948635" cy="948635"/>
      </dsp:txXfrm>
    </dsp:sp>
    <dsp:sp modelId="{E86F90FB-3A5E-42F2-ACC2-1CD0BB734DCF}">
      <dsp:nvSpPr>
        <dsp:cNvPr id="0" name=""/>
        <dsp:cNvSpPr/>
      </dsp:nvSpPr>
      <dsp:spPr>
        <a:xfrm>
          <a:off x="4826977" y="2324632"/>
          <a:ext cx="155323" cy="4561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 dirty="0"/>
        </a:p>
      </dsp:txBody>
      <dsp:txXfrm>
        <a:off x="4826977" y="2415859"/>
        <a:ext cx="108726" cy="273681"/>
      </dsp:txXfrm>
    </dsp:sp>
    <dsp:sp modelId="{A086F5B1-0AF1-4578-8DCB-5ED09584F0A7}">
      <dsp:nvSpPr>
        <dsp:cNvPr id="0" name=""/>
        <dsp:cNvSpPr/>
      </dsp:nvSpPr>
      <dsp:spPr>
        <a:xfrm>
          <a:off x="5055565" y="1881913"/>
          <a:ext cx="1341573" cy="13415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latin typeface="Arial" panose="020B0604020202020204" pitchFamily="34" charset="0"/>
              <a:cs typeface="Arial" panose="020B0604020202020204" pitchFamily="34" charset="0"/>
            </a:rPr>
            <a:t>Create a “file” for a printing service</a:t>
          </a:r>
          <a:endParaRPr lang="en-US" sz="13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252034" y="2078382"/>
        <a:ext cx="948635" cy="948635"/>
      </dsp:txXfrm>
    </dsp:sp>
    <dsp:sp modelId="{A536021E-833A-446C-9C50-BFDD17473ADC}">
      <dsp:nvSpPr>
        <dsp:cNvPr id="0" name=""/>
        <dsp:cNvSpPr/>
      </dsp:nvSpPr>
      <dsp:spPr>
        <a:xfrm rot="5400000">
          <a:off x="3770438" y="3381171"/>
          <a:ext cx="155323" cy="4561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 dirty="0"/>
        </a:p>
      </dsp:txBody>
      <dsp:txXfrm>
        <a:off x="3793737" y="3449100"/>
        <a:ext cx="108726" cy="273681"/>
      </dsp:txXfrm>
    </dsp:sp>
    <dsp:sp modelId="{B93DF335-AA01-4C0B-A481-EE51E420AEF3}">
      <dsp:nvSpPr>
        <dsp:cNvPr id="0" name=""/>
        <dsp:cNvSpPr/>
      </dsp:nvSpPr>
      <dsp:spPr>
        <a:xfrm>
          <a:off x="3177313" y="3760165"/>
          <a:ext cx="1341573" cy="13415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latin typeface="Arial" panose="020B0604020202020204" pitchFamily="34" charset="0"/>
              <a:cs typeface="Arial" panose="020B0604020202020204" pitchFamily="34" charset="0"/>
            </a:rPr>
            <a:t>Use merge codes to print account information</a:t>
          </a:r>
          <a:endParaRPr lang="en-US" sz="13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373782" y="3956634"/>
        <a:ext cx="948635" cy="948635"/>
      </dsp:txXfrm>
    </dsp:sp>
    <dsp:sp modelId="{9905CD6E-1D67-4F61-9FB8-FE4980800E4A}">
      <dsp:nvSpPr>
        <dsp:cNvPr id="0" name=""/>
        <dsp:cNvSpPr/>
      </dsp:nvSpPr>
      <dsp:spPr>
        <a:xfrm rot="10800000">
          <a:off x="2713899" y="2324632"/>
          <a:ext cx="155323" cy="4561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 dirty="0"/>
        </a:p>
      </dsp:txBody>
      <dsp:txXfrm rot="10800000">
        <a:off x="2760496" y="2415859"/>
        <a:ext cx="108726" cy="273681"/>
      </dsp:txXfrm>
    </dsp:sp>
    <dsp:sp modelId="{74FB514E-3EE8-40F9-85AD-1E223F4BD89A}">
      <dsp:nvSpPr>
        <dsp:cNvPr id="0" name=""/>
        <dsp:cNvSpPr/>
      </dsp:nvSpPr>
      <dsp:spPr>
        <a:xfrm>
          <a:off x="1299060" y="1881913"/>
          <a:ext cx="1341573" cy="13415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latin typeface="Arial" panose="020B0604020202020204" pitchFamily="34" charset="0"/>
              <a:cs typeface="Arial" panose="020B0604020202020204" pitchFamily="34" charset="0"/>
            </a:rPr>
            <a:t>Automating Feedback From The Letter Service </a:t>
          </a:r>
          <a:endParaRPr lang="en-US" sz="13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495529" y="2078382"/>
        <a:ext cx="948635" cy="94863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D77B3D-67C1-417F-B3B9-C38CF96BCAC4}">
      <dsp:nvSpPr>
        <dsp:cNvPr id="0" name=""/>
        <dsp:cNvSpPr/>
      </dsp:nvSpPr>
      <dsp:spPr>
        <a:xfrm>
          <a:off x="5920675" y="2137138"/>
          <a:ext cx="172348" cy="17234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98CD7F-D503-4901-84C7-8547D2DF57A0}">
      <dsp:nvSpPr>
        <dsp:cNvPr id="0" name=""/>
        <dsp:cNvSpPr/>
      </dsp:nvSpPr>
      <dsp:spPr>
        <a:xfrm>
          <a:off x="5605210" y="2137138"/>
          <a:ext cx="172348" cy="17234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D39F07-AD03-4E89-8708-D905F0A1702C}">
      <dsp:nvSpPr>
        <dsp:cNvPr id="0" name=""/>
        <dsp:cNvSpPr/>
      </dsp:nvSpPr>
      <dsp:spPr>
        <a:xfrm>
          <a:off x="5290355" y="2137138"/>
          <a:ext cx="172348" cy="17234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76BD99-93F9-4A04-AAD3-64052C57A6F8}">
      <dsp:nvSpPr>
        <dsp:cNvPr id="0" name=""/>
        <dsp:cNvSpPr/>
      </dsp:nvSpPr>
      <dsp:spPr>
        <a:xfrm>
          <a:off x="4974890" y="2137138"/>
          <a:ext cx="172348" cy="17234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D1C17D-B4E0-423F-AAC5-23A6054BA3D3}">
      <dsp:nvSpPr>
        <dsp:cNvPr id="0" name=""/>
        <dsp:cNvSpPr/>
      </dsp:nvSpPr>
      <dsp:spPr>
        <a:xfrm>
          <a:off x="4659426" y="2137138"/>
          <a:ext cx="172348" cy="17234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3E3966-0DCC-4641-87D4-78A7040F452B}">
      <dsp:nvSpPr>
        <dsp:cNvPr id="0" name=""/>
        <dsp:cNvSpPr/>
      </dsp:nvSpPr>
      <dsp:spPr>
        <a:xfrm>
          <a:off x="4172222" y="2050964"/>
          <a:ext cx="344696" cy="34436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2E1D46-D3CA-47C4-B9D8-535E612F2904}">
      <dsp:nvSpPr>
        <dsp:cNvPr id="0" name=""/>
        <dsp:cNvSpPr/>
      </dsp:nvSpPr>
      <dsp:spPr>
        <a:xfrm>
          <a:off x="5639923" y="1781464"/>
          <a:ext cx="172348" cy="17234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CD5985-5F19-4C88-B17B-430E3A8D8305}">
      <dsp:nvSpPr>
        <dsp:cNvPr id="0" name=""/>
        <dsp:cNvSpPr/>
      </dsp:nvSpPr>
      <dsp:spPr>
        <a:xfrm>
          <a:off x="5639923" y="2495141"/>
          <a:ext cx="172348" cy="17234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DC2B8F-E1F2-4A22-A691-3E3A940C65B4}">
      <dsp:nvSpPr>
        <dsp:cNvPr id="0" name=""/>
        <dsp:cNvSpPr/>
      </dsp:nvSpPr>
      <dsp:spPr>
        <a:xfrm>
          <a:off x="5794002" y="1936177"/>
          <a:ext cx="172348" cy="17234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5B67A1-7C24-4C62-8EEE-7D5F426F8A0C}">
      <dsp:nvSpPr>
        <dsp:cNvPr id="0" name=""/>
        <dsp:cNvSpPr/>
      </dsp:nvSpPr>
      <dsp:spPr>
        <a:xfrm>
          <a:off x="5803746" y="2341426"/>
          <a:ext cx="172348" cy="17234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A2B60E-C813-4D8D-879F-392640AF5BF2}">
      <dsp:nvSpPr>
        <dsp:cNvPr id="0" name=""/>
        <dsp:cNvSpPr/>
      </dsp:nvSpPr>
      <dsp:spPr>
        <a:xfrm>
          <a:off x="2227234" y="1348599"/>
          <a:ext cx="1887568" cy="174310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Automation from Letter Service</a:t>
          </a:r>
          <a:endParaRPr lang="en-US" sz="1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503662" y="1603870"/>
        <a:ext cx="1334712" cy="1232560"/>
      </dsp:txXfrm>
    </dsp:sp>
    <dsp:sp modelId="{A747FDD6-B982-49D2-B510-A38B3262ECA0}">
      <dsp:nvSpPr>
        <dsp:cNvPr id="0" name=""/>
        <dsp:cNvSpPr/>
      </dsp:nvSpPr>
      <dsp:spPr>
        <a:xfrm>
          <a:off x="2380530" y="1068452"/>
          <a:ext cx="344696" cy="34436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0ED47F-45A3-47DA-B2DA-9DB21C2F42D6}">
      <dsp:nvSpPr>
        <dsp:cNvPr id="0" name=""/>
        <dsp:cNvSpPr/>
      </dsp:nvSpPr>
      <dsp:spPr>
        <a:xfrm>
          <a:off x="2186258" y="907417"/>
          <a:ext cx="172348" cy="17234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4841FC-C2E2-498B-B9BD-81EB41A17C0F}">
      <dsp:nvSpPr>
        <dsp:cNvPr id="0" name=""/>
        <dsp:cNvSpPr/>
      </dsp:nvSpPr>
      <dsp:spPr>
        <a:xfrm>
          <a:off x="1830599" y="794293"/>
          <a:ext cx="172348" cy="17234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0DECD8-9107-4674-9F99-F7B1785FC074}">
      <dsp:nvSpPr>
        <dsp:cNvPr id="0" name=""/>
        <dsp:cNvSpPr/>
      </dsp:nvSpPr>
      <dsp:spPr>
        <a:xfrm>
          <a:off x="1475549" y="794293"/>
          <a:ext cx="172348" cy="17234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5282B5-F3F3-463E-B90B-D60572CF2279}">
      <dsp:nvSpPr>
        <dsp:cNvPr id="0" name=""/>
        <dsp:cNvSpPr/>
      </dsp:nvSpPr>
      <dsp:spPr>
        <a:xfrm>
          <a:off x="1120500" y="794293"/>
          <a:ext cx="172348" cy="17234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6B3E59-0CD6-49A7-AFC6-21AF430ACC1B}">
      <dsp:nvSpPr>
        <dsp:cNvPr id="0" name=""/>
        <dsp:cNvSpPr/>
      </dsp:nvSpPr>
      <dsp:spPr>
        <a:xfrm>
          <a:off x="765450" y="794293"/>
          <a:ext cx="172348" cy="17234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93FB7D-26D9-480E-8540-522A26613B66}">
      <dsp:nvSpPr>
        <dsp:cNvPr id="0" name=""/>
        <dsp:cNvSpPr/>
      </dsp:nvSpPr>
      <dsp:spPr>
        <a:xfrm>
          <a:off x="409791" y="794293"/>
          <a:ext cx="172348" cy="17234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D9F30F-322F-4FF2-9A65-199430FDF3B9}">
      <dsp:nvSpPr>
        <dsp:cNvPr id="0" name=""/>
        <dsp:cNvSpPr/>
      </dsp:nvSpPr>
      <dsp:spPr>
        <a:xfrm>
          <a:off x="54741" y="794293"/>
          <a:ext cx="172348" cy="17234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548BD0-A861-48A6-83DD-6A3E1EA9DBD3}">
      <dsp:nvSpPr>
        <dsp:cNvPr id="0" name=""/>
        <dsp:cNvSpPr/>
      </dsp:nvSpPr>
      <dsp:spPr>
        <a:xfrm>
          <a:off x="52305" y="368416"/>
          <a:ext cx="1943942" cy="430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Returned mail</a:t>
          </a:r>
          <a:endParaRPr lang="en-US" sz="1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2305" y="368416"/>
        <a:ext cx="1943942" cy="430535"/>
      </dsp:txXfrm>
    </dsp:sp>
    <dsp:sp modelId="{91CF18D9-E462-4BCE-96BC-6D5CEAB3FB61}">
      <dsp:nvSpPr>
        <dsp:cNvPr id="0" name=""/>
        <dsp:cNvSpPr/>
      </dsp:nvSpPr>
      <dsp:spPr>
        <a:xfrm>
          <a:off x="1926213" y="1607786"/>
          <a:ext cx="344696" cy="34436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E2FEA4-BB02-43F0-805A-B4D2DC026828}">
      <dsp:nvSpPr>
        <dsp:cNvPr id="0" name=""/>
        <dsp:cNvSpPr/>
      </dsp:nvSpPr>
      <dsp:spPr>
        <a:xfrm>
          <a:off x="1640590" y="1678322"/>
          <a:ext cx="172348" cy="17234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16B9C9-EA56-4E5C-B911-7A1B33A45657}">
      <dsp:nvSpPr>
        <dsp:cNvPr id="0" name=""/>
        <dsp:cNvSpPr/>
      </dsp:nvSpPr>
      <dsp:spPr>
        <a:xfrm>
          <a:off x="1312945" y="1678322"/>
          <a:ext cx="172348" cy="17234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25E398-343E-430C-A9D2-47A8FDDEFB27}">
      <dsp:nvSpPr>
        <dsp:cNvPr id="0" name=""/>
        <dsp:cNvSpPr/>
      </dsp:nvSpPr>
      <dsp:spPr>
        <a:xfrm>
          <a:off x="985910" y="1678322"/>
          <a:ext cx="172348" cy="17234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BFC175-8ABF-4B70-9616-124B14DBF3D9}">
      <dsp:nvSpPr>
        <dsp:cNvPr id="0" name=""/>
        <dsp:cNvSpPr/>
      </dsp:nvSpPr>
      <dsp:spPr>
        <a:xfrm>
          <a:off x="658874" y="1678322"/>
          <a:ext cx="172348" cy="17234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9637A1-DCBE-4C64-955D-C69CC4F17D22}">
      <dsp:nvSpPr>
        <dsp:cNvPr id="0" name=""/>
        <dsp:cNvSpPr/>
      </dsp:nvSpPr>
      <dsp:spPr>
        <a:xfrm>
          <a:off x="331230" y="1678322"/>
          <a:ext cx="172348" cy="17234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E42911-5A50-4AD5-B57D-4D2E7B816A0C}">
      <dsp:nvSpPr>
        <dsp:cNvPr id="0" name=""/>
        <dsp:cNvSpPr/>
      </dsp:nvSpPr>
      <dsp:spPr>
        <a:xfrm>
          <a:off x="4194" y="1678322"/>
          <a:ext cx="172348" cy="17234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36E5F0-3F39-4439-8A8C-4685FDF18F42}">
      <dsp:nvSpPr>
        <dsp:cNvPr id="0" name=""/>
        <dsp:cNvSpPr/>
      </dsp:nvSpPr>
      <dsp:spPr>
        <a:xfrm>
          <a:off x="2976" y="1254108"/>
          <a:ext cx="1808743" cy="430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NCOA</a:t>
          </a:r>
          <a:endParaRPr lang="en-US" sz="1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976" y="1254108"/>
        <a:ext cx="1808743" cy="430535"/>
      </dsp:txXfrm>
    </dsp:sp>
    <dsp:sp modelId="{EAFA5349-9EF0-44ED-83CC-F429ABE1847F}">
      <dsp:nvSpPr>
        <dsp:cNvPr id="0" name=""/>
        <dsp:cNvSpPr/>
      </dsp:nvSpPr>
      <dsp:spPr>
        <a:xfrm>
          <a:off x="1926213" y="2435252"/>
          <a:ext cx="344696" cy="34436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A1A529-5DA4-47FB-B3DC-14BCF444A627}">
      <dsp:nvSpPr>
        <dsp:cNvPr id="0" name=""/>
        <dsp:cNvSpPr/>
      </dsp:nvSpPr>
      <dsp:spPr>
        <a:xfrm>
          <a:off x="1640590" y="2640206"/>
          <a:ext cx="172348" cy="17234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491352-CC84-4F76-B05B-EF14AF278849}">
      <dsp:nvSpPr>
        <dsp:cNvPr id="0" name=""/>
        <dsp:cNvSpPr/>
      </dsp:nvSpPr>
      <dsp:spPr>
        <a:xfrm>
          <a:off x="1312945" y="2640206"/>
          <a:ext cx="172348" cy="17234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5BF904-B809-41B9-B54D-116A2C04613F}">
      <dsp:nvSpPr>
        <dsp:cNvPr id="0" name=""/>
        <dsp:cNvSpPr/>
      </dsp:nvSpPr>
      <dsp:spPr>
        <a:xfrm>
          <a:off x="985910" y="2640206"/>
          <a:ext cx="172348" cy="17234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399FB8-72E2-4AB9-85E8-ACCA882B2460}">
      <dsp:nvSpPr>
        <dsp:cNvPr id="0" name=""/>
        <dsp:cNvSpPr/>
      </dsp:nvSpPr>
      <dsp:spPr>
        <a:xfrm>
          <a:off x="658874" y="2640206"/>
          <a:ext cx="172348" cy="17234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701C19-9503-4B49-B934-F1192F09CF4F}">
      <dsp:nvSpPr>
        <dsp:cNvPr id="0" name=""/>
        <dsp:cNvSpPr/>
      </dsp:nvSpPr>
      <dsp:spPr>
        <a:xfrm>
          <a:off x="331230" y="2640206"/>
          <a:ext cx="172348" cy="17234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CB4872-4C33-4A39-8D22-A7B175A37B03}">
      <dsp:nvSpPr>
        <dsp:cNvPr id="0" name=""/>
        <dsp:cNvSpPr/>
      </dsp:nvSpPr>
      <dsp:spPr>
        <a:xfrm>
          <a:off x="4194" y="2640206"/>
          <a:ext cx="172348" cy="17234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7EADB1-1E4E-49A1-B543-C379D15A9782}">
      <dsp:nvSpPr>
        <dsp:cNvPr id="0" name=""/>
        <dsp:cNvSpPr/>
      </dsp:nvSpPr>
      <dsp:spPr>
        <a:xfrm>
          <a:off x="2976" y="2213996"/>
          <a:ext cx="1808743" cy="430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Smart Codes</a:t>
          </a:r>
          <a:endParaRPr lang="en-US" sz="1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976" y="2213996"/>
        <a:ext cx="1808743" cy="430535"/>
      </dsp:txXfrm>
    </dsp:sp>
    <dsp:sp modelId="{3830E992-9326-40E4-A92B-FD2AF686512B}">
      <dsp:nvSpPr>
        <dsp:cNvPr id="0" name=""/>
        <dsp:cNvSpPr/>
      </dsp:nvSpPr>
      <dsp:spPr>
        <a:xfrm>
          <a:off x="2380530" y="3030150"/>
          <a:ext cx="344696" cy="34436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970A41-5DA6-48C6-B447-890D1B6664E7}">
      <dsp:nvSpPr>
        <dsp:cNvPr id="0" name=""/>
        <dsp:cNvSpPr/>
      </dsp:nvSpPr>
      <dsp:spPr>
        <a:xfrm>
          <a:off x="2183213" y="3360537"/>
          <a:ext cx="172348" cy="17234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14005E-97A3-4E57-9842-85F7747F3581}">
      <dsp:nvSpPr>
        <dsp:cNvPr id="0" name=""/>
        <dsp:cNvSpPr/>
      </dsp:nvSpPr>
      <dsp:spPr>
        <a:xfrm>
          <a:off x="1828772" y="3523236"/>
          <a:ext cx="172348" cy="17234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D03C93-CEC8-4BB0-BD6D-BC96B778BA7C}">
      <dsp:nvSpPr>
        <dsp:cNvPr id="0" name=""/>
        <dsp:cNvSpPr/>
      </dsp:nvSpPr>
      <dsp:spPr>
        <a:xfrm>
          <a:off x="1473722" y="3523236"/>
          <a:ext cx="172348" cy="17234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064391-64F4-446D-8A53-1CF37ACC3F09}">
      <dsp:nvSpPr>
        <dsp:cNvPr id="0" name=""/>
        <dsp:cNvSpPr/>
      </dsp:nvSpPr>
      <dsp:spPr>
        <a:xfrm>
          <a:off x="1119282" y="3523236"/>
          <a:ext cx="172348" cy="17234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B2F85A-DC55-4CCD-921A-A640BB811A5D}">
      <dsp:nvSpPr>
        <dsp:cNvPr id="0" name=""/>
        <dsp:cNvSpPr/>
      </dsp:nvSpPr>
      <dsp:spPr>
        <a:xfrm>
          <a:off x="764841" y="3523236"/>
          <a:ext cx="172348" cy="17234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5F6E79-4305-495D-BDD9-157BF8266A50}">
      <dsp:nvSpPr>
        <dsp:cNvPr id="0" name=""/>
        <dsp:cNvSpPr/>
      </dsp:nvSpPr>
      <dsp:spPr>
        <a:xfrm>
          <a:off x="409791" y="3523236"/>
          <a:ext cx="172348" cy="17234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0AD42F-A0BB-4281-A555-FA7E7B553298}">
      <dsp:nvSpPr>
        <dsp:cNvPr id="0" name=""/>
        <dsp:cNvSpPr/>
      </dsp:nvSpPr>
      <dsp:spPr>
        <a:xfrm>
          <a:off x="55350" y="3523236"/>
          <a:ext cx="172348" cy="17234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54A0D9-EBF0-4DF6-A404-162B2CDD810F}">
      <dsp:nvSpPr>
        <dsp:cNvPr id="0" name=""/>
        <dsp:cNvSpPr/>
      </dsp:nvSpPr>
      <dsp:spPr>
        <a:xfrm>
          <a:off x="52305" y="3091370"/>
          <a:ext cx="1943942" cy="430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Increase rate by client</a:t>
          </a:r>
          <a:endParaRPr lang="en-US" sz="1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2305" y="3091370"/>
        <a:ext cx="1943942" cy="43053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B72EDC-D1DF-450E-88AD-6925EE76213E}">
      <dsp:nvSpPr>
        <dsp:cNvPr id="0" name=""/>
        <dsp:cNvSpPr/>
      </dsp:nvSpPr>
      <dsp:spPr>
        <a:xfrm>
          <a:off x="1914469" y="2032000"/>
          <a:ext cx="506536" cy="9651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3268" y="0"/>
              </a:lnTo>
              <a:lnTo>
                <a:pt x="253268" y="965199"/>
              </a:lnTo>
              <a:lnTo>
                <a:pt x="506536" y="96519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2140486" y="2487348"/>
        <a:ext cx="54502" cy="54502"/>
      </dsp:txXfrm>
    </dsp:sp>
    <dsp:sp modelId="{C4AA87AA-6950-4584-9C01-706F05461B19}">
      <dsp:nvSpPr>
        <dsp:cNvPr id="0" name=""/>
        <dsp:cNvSpPr/>
      </dsp:nvSpPr>
      <dsp:spPr>
        <a:xfrm>
          <a:off x="1914469" y="1986280"/>
          <a:ext cx="50653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06536" y="457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2155074" y="2019336"/>
        <a:ext cx="25326" cy="25326"/>
      </dsp:txXfrm>
    </dsp:sp>
    <dsp:sp modelId="{602BE83F-EC5E-4176-9ABD-10BB995411CE}">
      <dsp:nvSpPr>
        <dsp:cNvPr id="0" name=""/>
        <dsp:cNvSpPr/>
      </dsp:nvSpPr>
      <dsp:spPr>
        <a:xfrm>
          <a:off x="1914469" y="1066799"/>
          <a:ext cx="506536" cy="965200"/>
        </a:xfrm>
        <a:custGeom>
          <a:avLst/>
          <a:gdLst/>
          <a:ahLst/>
          <a:cxnLst/>
          <a:rect l="0" t="0" r="0" b="0"/>
          <a:pathLst>
            <a:path>
              <a:moveTo>
                <a:pt x="0" y="965200"/>
              </a:moveTo>
              <a:lnTo>
                <a:pt x="253268" y="965200"/>
              </a:lnTo>
              <a:lnTo>
                <a:pt x="253268" y="0"/>
              </a:lnTo>
              <a:lnTo>
                <a:pt x="506536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2140486" y="1522148"/>
        <a:ext cx="54502" cy="54502"/>
      </dsp:txXfrm>
    </dsp:sp>
    <dsp:sp modelId="{616EB708-3D6C-4C9C-96FA-54BFCE1C97FD}">
      <dsp:nvSpPr>
        <dsp:cNvPr id="0" name=""/>
        <dsp:cNvSpPr/>
      </dsp:nvSpPr>
      <dsp:spPr>
        <a:xfrm rot="16200000">
          <a:off x="-503610" y="1645920"/>
          <a:ext cx="4064000" cy="7721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0" kern="1200" dirty="0" smtClean="0"/>
            <a:t>Send Letters</a:t>
          </a:r>
          <a:endParaRPr lang="en-US" sz="5000" kern="1200" dirty="0"/>
        </a:p>
      </dsp:txBody>
      <dsp:txXfrm>
        <a:off x="-503610" y="1645920"/>
        <a:ext cx="4064000" cy="772160"/>
      </dsp:txXfrm>
    </dsp:sp>
    <dsp:sp modelId="{5F57611A-B7D3-4E98-A04B-45CB7517B877}">
      <dsp:nvSpPr>
        <dsp:cNvPr id="0" name=""/>
        <dsp:cNvSpPr/>
      </dsp:nvSpPr>
      <dsp:spPr>
        <a:xfrm>
          <a:off x="2421006" y="680719"/>
          <a:ext cx="2532684" cy="7721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Contact Series</a:t>
          </a:r>
          <a:endParaRPr lang="en-US" sz="2600" kern="1200" dirty="0"/>
        </a:p>
      </dsp:txBody>
      <dsp:txXfrm>
        <a:off x="2421006" y="680719"/>
        <a:ext cx="2532684" cy="772160"/>
      </dsp:txXfrm>
    </dsp:sp>
    <dsp:sp modelId="{512B43A9-5341-460C-8A68-CD382ABE99F8}">
      <dsp:nvSpPr>
        <dsp:cNvPr id="0" name=""/>
        <dsp:cNvSpPr/>
      </dsp:nvSpPr>
      <dsp:spPr>
        <a:xfrm>
          <a:off x="2421006" y="1645920"/>
          <a:ext cx="2532684" cy="7721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Agent Request</a:t>
          </a:r>
          <a:endParaRPr lang="en-US" sz="2600" kern="1200" dirty="0"/>
        </a:p>
      </dsp:txBody>
      <dsp:txXfrm>
        <a:off x="2421006" y="1645920"/>
        <a:ext cx="2532684" cy="772160"/>
      </dsp:txXfrm>
    </dsp:sp>
    <dsp:sp modelId="{FC4745BA-25F4-4290-917D-7502850E9C2E}">
      <dsp:nvSpPr>
        <dsp:cNvPr id="0" name=""/>
        <dsp:cNvSpPr/>
      </dsp:nvSpPr>
      <dsp:spPr>
        <a:xfrm>
          <a:off x="2421006" y="2611119"/>
          <a:ext cx="2532684" cy="7721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System Sends Based On rules</a:t>
          </a:r>
          <a:endParaRPr lang="en-US" sz="2600" kern="1200" dirty="0"/>
        </a:p>
      </dsp:txBody>
      <dsp:txXfrm>
        <a:off x="2421006" y="2611119"/>
        <a:ext cx="2532684" cy="77216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E29D9E-5C83-45FE-8AC7-95D6EAC1BDC7}">
      <dsp:nvSpPr>
        <dsp:cNvPr id="0" name=""/>
        <dsp:cNvSpPr/>
      </dsp:nvSpPr>
      <dsp:spPr>
        <a:xfrm>
          <a:off x="1731" y="698808"/>
          <a:ext cx="3306505" cy="389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F1868D-5EF1-4BAE-8A76-B92BED192255}">
      <dsp:nvSpPr>
        <dsp:cNvPr id="0" name=""/>
        <dsp:cNvSpPr/>
      </dsp:nvSpPr>
      <dsp:spPr>
        <a:xfrm>
          <a:off x="1731" y="844901"/>
          <a:ext cx="242907" cy="24290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C5F49A-B798-4263-A1CE-692686882DCE}">
      <dsp:nvSpPr>
        <dsp:cNvPr id="0" name=""/>
        <dsp:cNvSpPr/>
      </dsp:nvSpPr>
      <dsp:spPr>
        <a:xfrm>
          <a:off x="1731" y="0"/>
          <a:ext cx="3306505" cy="6988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Select by….</a:t>
          </a:r>
          <a:r>
            <a:rPr lang="en-US" sz="1800" kern="1200" dirty="0" smtClean="0"/>
            <a:t>	</a:t>
          </a:r>
          <a:endParaRPr lang="en-US" sz="1800" kern="1200" dirty="0"/>
        </a:p>
      </dsp:txBody>
      <dsp:txXfrm>
        <a:off x="1731" y="0"/>
        <a:ext cx="3306505" cy="698808"/>
      </dsp:txXfrm>
    </dsp:sp>
    <dsp:sp modelId="{84B41000-B359-494F-94C0-DBD89F4579EE}">
      <dsp:nvSpPr>
        <dsp:cNvPr id="0" name=""/>
        <dsp:cNvSpPr/>
      </dsp:nvSpPr>
      <dsp:spPr>
        <a:xfrm>
          <a:off x="1731" y="1411112"/>
          <a:ext cx="242901" cy="24290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E48888-9D34-47B8-A6DD-B5A98346F69A}">
      <dsp:nvSpPr>
        <dsp:cNvPr id="0" name=""/>
        <dsp:cNvSpPr/>
      </dsp:nvSpPr>
      <dsp:spPr>
        <a:xfrm>
          <a:off x="233186" y="1249461"/>
          <a:ext cx="3075050" cy="5662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State</a:t>
          </a:r>
          <a:endParaRPr lang="en-US" sz="1800" kern="1200" dirty="0"/>
        </a:p>
      </dsp:txBody>
      <dsp:txXfrm>
        <a:off x="233186" y="1249461"/>
        <a:ext cx="3075050" cy="566204"/>
      </dsp:txXfrm>
    </dsp:sp>
    <dsp:sp modelId="{5F274364-2411-492D-913D-1BF55FD1EE50}">
      <dsp:nvSpPr>
        <dsp:cNvPr id="0" name=""/>
        <dsp:cNvSpPr/>
      </dsp:nvSpPr>
      <dsp:spPr>
        <a:xfrm>
          <a:off x="1731" y="1977317"/>
          <a:ext cx="242901" cy="24290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4907C3-0D11-4C09-A78F-F205A8C8628C}">
      <dsp:nvSpPr>
        <dsp:cNvPr id="0" name=""/>
        <dsp:cNvSpPr/>
      </dsp:nvSpPr>
      <dsp:spPr>
        <a:xfrm>
          <a:off x="233186" y="1815665"/>
          <a:ext cx="3075050" cy="5662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Client Group Number</a:t>
          </a:r>
          <a:endParaRPr lang="en-US" sz="1800" kern="1200" dirty="0"/>
        </a:p>
      </dsp:txBody>
      <dsp:txXfrm>
        <a:off x="233186" y="1815665"/>
        <a:ext cx="3075050" cy="566204"/>
      </dsp:txXfrm>
    </dsp:sp>
    <dsp:sp modelId="{FEA60F66-9C9F-41CA-B8C9-C1AD4E1BDC6E}">
      <dsp:nvSpPr>
        <dsp:cNvPr id="0" name=""/>
        <dsp:cNvSpPr/>
      </dsp:nvSpPr>
      <dsp:spPr>
        <a:xfrm>
          <a:off x="1731" y="2543522"/>
          <a:ext cx="242901" cy="24290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CE4148-D47F-4FE4-B596-E46EAAD45169}">
      <dsp:nvSpPr>
        <dsp:cNvPr id="0" name=""/>
        <dsp:cNvSpPr/>
      </dsp:nvSpPr>
      <dsp:spPr>
        <a:xfrm>
          <a:off x="233186" y="2381870"/>
          <a:ext cx="3075050" cy="5662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Collector Code</a:t>
          </a:r>
          <a:endParaRPr lang="en-US" sz="1800" kern="1200" dirty="0"/>
        </a:p>
      </dsp:txBody>
      <dsp:txXfrm>
        <a:off x="233186" y="2381870"/>
        <a:ext cx="3075050" cy="566204"/>
      </dsp:txXfrm>
    </dsp:sp>
    <dsp:sp modelId="{12FAED8F-FB5D-4D94-8DFC-085EA37AD4AC}">
      <dsp:nvSpPr>
        <dsp:cNvPr id="0" name=""/>
        <dsp:cNvSpPr/>
      </dsp:nvSpPr>
      <dsp:spPr>
        <a:xfrm>
          <a:off x="1731" y="3109727"/>
          <a:ext cx="242901" cy="24290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0A7FD2-5B91-4320-85FE-486014BE2DDF}">
      <dsp:nvSpPr>
        <dsp:cNvPr id="0" name=""/>
        <dsp:cNvSpPr/>
      </dsp:nvSpPr>
      <dsp:spPr>
        <a:xfrm>
          <a:off x="233186" y="2948075"/>
          <a:ext cx="3075050" cy="5662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Description Code</a:t>
          </a:r>
          <a:endParaRPr lang="en-US" sz="1800" kern="1200" dirty="0"/>
        </a:p>
      </dsp:txBody>
      <dsp:txXfrm>
        <a:off x="233186" y="2948075"/>
        <a:ext cx="3075050" cy="566204"/>
      </dsp:txXfrm>
    </dsp:sp>
    <dsp:sp modelId="{D7B3596E-14D1-4030-B3DE-AFAE8CB4EED9}">
      <dsp:nvSpPr>
        <dsp:cNvPr id="0" name=""/>
        <dsp:cNvSpPr/>
      </dsp:nvSpPr>
      <dsp:spPr>
        <a:xfrm>
          <a:off x="1731" y="3675932"/>
          <a:ext cx="242901" cy="24290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C3F8E1-63B3-4EDA-9FEC-D7E24AF3C5F8}">
      <dsp:nvSpPr>
        <dsp:cNvPr id="0" name=""/>
        <dsp:cNvSpPr/>
      </dsp:nvSpPr>
      <dsp:spPr>
        <a:xfrm>
          <a:off x="233186" y="3514280"/>
          <a:ext cx="3075050" cy="5662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Location Code</a:t>
          </a:r>
          <a:endParaRPr lang="en-US" sz="1800" kern="1200" dirty="0"/>
        </a:p>
      </dsp:txBody>
      <dsp:txXfrm>
        <a:off x="233186" y="3514280"/>
        <a:ext cx="3075050" cy="566204"/>
      </dsp:txXfrm>
    </dsp:sp>
    <dsp:sp modelId="{178E49CE-FBD9-4B44-92F3-3572E82A6732}">
      <dsp:nvSpPr>
        <dsp:cNvPr id="0" name=""/>
        <dsp:cNvSpPr/>
      </dsp:nvSpPr>
      <dsp:spPr>
        <a:xfrm>
          <a:off x="3473562" y="698808"/>
          <a:ext cx="3306505" cy="389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A6655E-505B-41AC-8F65-84D12530BB5C}">
      <dsp:nvSpPr>
        <dsp:cNvPr id="0" name=""/>
        <dsp:cNvSpPr/>
      </dsp:nvSpPr>
      <dsp:spPr>
        <a:xfrm>
          <a:off x="3473562" y="844901"/>
          <a:ext cx="242907" cy="24290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FC90B8-7C1D-4858-A81F-62B3B7BFC93D}">
      <dsp:nvSpPr>
        <dsp:cNvPr id="0" name=""/>
        <dsp:cNvSpPr/>
      </dsp:nvSpPr>
      <dsp:spPr>
        <a:xfrm>
          <a:off x="3473562" y="0"/>
          <a:ext cx="3306505" cy="6988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Circumstances</a:t>
          </a:r>
          <a:endParaRPr lang="en-US" sz="2400" b="1" kern="1200" dirty="0"/>
        </a:p>
      </dsp:txBody>
      <dsp:txXfrm>
        <a:off x="3473562" y="0"/>
        <a:ext cx="3306505" cy="698808"/>
      </dsp:txXfrm>
    </dsp:sp>
    <dsp:sp modelId="{E239FEB1-0932-4B9A-B62D-B9786A765FB0}">
      <dsp:nvSpPr>
        <dsp:cNvPr id="0" name=""/>
        <dsp:cNvSpPr/>
      </dsp:nvSpPr>
      <dsp:spPr>
        <a:xfrm>
          <a:off x="3473562" y="1411112"/>
          <a:ext cx="242901" cy="24290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D9F62C-F297-4438-A5CC-E6769CBEDD49}">
      <dsp:nvSpPr>
        <dsp:cNvPr id="0" name=""/>
        <dsp:cNvSpPr/>
      </dsp:nvSpPr>
      <dsp:spPr>
        <a:xfrm>
          <a:off x="3705018" y="1249461"/>
          <a:ext cx="3075050" cy="5662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Letter in different language</a:t>
          </a:r>
          <a:endParaRPr lang="en-US" sz="1800" kern="1200" dirty="0"/>
        </a:p>
      </dsp:txBody>
      <dsp:txXfrm>
        <a:off x="3705018" y="1249461"/>
        <a:ext cx="3075050" cy="566204"/>
      </dsp:txXfrm>
    </dsp:sp>
    <dsp:sp modelId="{9586D3D3-3339-4607-9181-D7DF3D4FFF9F}">
      <dsp:nvSpPr>
        <dsp:cNvPr id="0" name=""/>
        <dsp:cNvSpPr/>
      </dsp:nvSpPr>
      <dsp:spPr>
        <a:xfrm>
          <a:off x="3473562" y="1977317"/>
          <a:ext cx="242901" cy="24290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E529E8-2369-4564-827F-7925AD0B47D7}">
      <dsp:nvSpPr>
        <dsp:cNvPr id="0" name=""/>
        <dsp:cNvSpPr/>
      </dsp:nvSpPr>
      <dsp:spPr>
        <a:xfrm>
          <a:off x="3705018" y="1815665"/>
          <a:ext cx="3075050" cy="5662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Different text based on client needs</a:t>
          </a:r>
          <a:endParaRPr lang="en-US" sz="1800" kern="1200" dirty="0"/>
        </a:p>
      </dsp:txBody>
      <dsp:txXfrm>
        <a:off x="3705018" y="1815665"/>
        <a:ext cx="3075050" cy="566204"/>
      </dsp:txXfrm>
    </dsp:sp>
    <dsp:sp modelId="{269D3242-7FE8-4F38-B0B3-ACFD52EEEA35}">
      <dsp:nvSpPr>
        <dsp:cNvPr id="0" name=""/>
        <dsp:cNvSpPr/>
      </dsp:nvSpPr>
      <dsp:spPr>
        <a:xfrm>
          <a:off x="3473562" y="2543522"/>
          <a:ext cx="242901" cy="24290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E71E15-7640-44A3-AD0D-D5230261E537}">
      <dsp:nvSpPr>
        <dsp:cNvPr id="0" name=""/>
        <dsp:cNvSpPr/>
      </dsp:nvSpPr>
      <dsp:spPr>
        <a:xfrm>
          <a:off x="3705018" y="2381870"/>
          <a:ext cx="3075050" cy="5662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State compliance requirements</a:t>
          </a:r>
          <a:endParaRPr lang="en-US" sz="1800" kern="1200" dirty="0"/>
        </a:p>
      </dsp:txBody>
      <dsp:txXfrm>
        <a:off x="3705018" y="2381870"/>
        <a:ext cx="3075050" cy="56620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7B63B9-9F58-4CC6-ADAD-1E4562CD5DC1}">
      <dsp:nvSpPr>
        <dsp:cNvPr id="0" name=""/>
        <dsp:cNvSpPr/>
      </dsp:nvSpPr>
      <dsp:spPr>
        <a:xfrm>
          <a:off x="3760470" y="2160270"/>
          <a:ext cx="2640330" cy="2640330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Send a reminder letter?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291294" y="2778755"/>
        <a:ext cx="1578682" cy="1357184"/>
      </dsp:txXfrm>
    </dsp:sp>
    <dsp:sp modelId="{C43A7744-2B6B-4422-AE61-C10AB5E608C0}">
      <dsp:nvSpPr>
        <dsp:cNvPr id="0" name=""/>
        <dsp:cNvSpPr/>
      </dsp:nvSpPr>
      <dsp:spPr>
        <a:xfrm>
          <a:off x="2224278" y="1536192"/>
          <a:ext cx="1920240" cy="1920240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When to send letter?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707704" y="2022540"/>
        <a:ext cx="953388" cy="947544"/>
      </dsp:txXfrm>
    </dsp:sp>
    <dsp:sp modelId="{DB664053-EB7A-4036-BEBA-ABFE75036386}">
      <dsp:nvSpPr>
        <dsp:cNvPr id="0" name=""/>
        <dsp:cNvSpPr/>
      </dsp:nvSpPr>
      <dsp:spPr>
        <a:xfrm rot="20700000">
          <a:off x="3299808" y="211422"/>
          <a:ext cx="1881443" cy="1881443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What letter to send?</a:t>
          </a: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20700000">
        <a:off x="3712464" y="624077"/>
        <a:ext cx="1056132" cy="1056132"/>
      </dsp:txXfrm>
    </dsp:sp>
    <dsp:sp modelId="{F752EC2E-A32B-4F9F-A07A-6B0BC9BA3142}">
      <dsp:nvSpPr>
        <dsp:cNvPr id="0" name=""/>
        <dsp:cNvSpPr/>
      </dsp:nvSpPr>
      <dsp:spPr>
        <a:xfrm>
          <a:off x="3564157" y="1758021"/>
          <a:ext cx="3379622" cy="3379622"/>
        </a:xfrm>
        <a:prstGeom prst="circularArrow">
          <a:avLst>
            <a:gd name="adj1" fmla="val 4687"/>
            <a:gd name="adj2" fmla="val 299029"/>
            <a:gd name="adj3" fmla="val 2528961"/>
            <a:gd name="adj4" fmla="val 15833983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BA9790-15AD-4519-BF53-03BB46A18883}">
      <dsp:nvSpPr>
        <dsp:cNvPr id="0" name=""/>
        <dsp:cNvSpPr/>
      </dsp:nvSpPr>
      <dsp:spPr>
        <a:xfrm>
          <a:off x="1884207" y="1108713"/>
          <a:ext cx="2455506" cy="2455506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CE74EC-5E53-4734-9954-BBB697079DFA}">
      <dsp:nvSpPr>
        <dsp:cNvPr id="0" name=""/>
        <dsp:cNvSpPr/>
      </dsp:nvSpPr>
      <dsp:spPr>
        <a:xfrm>
          <a:off x="2864611" y="-203286"/>
          <a:ext cx="2647530" cy="2647530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736E68-291F-4068-9D6E-5DE21762CF8F}">
      <dsp:nvSpPr>
        <dsp:cNvPr id="0" name=""/>
        <dsp:cNvSpPr/>
      </dsp:nvSpPr>
      <dsp:spPr>
        <a:xfrm>
          <a:off x="2513707" y="1497707"/>
          <a:ext cx="1068585" cy="1068585"/>
        </a:xfrm>
        <a:prstGeom prst="ellipse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Reminder Letter</a:t>
          </a:r>
          <a:endParaRPr lang="en-US" sz="1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670198" y="1654198"/>
        <a:ext cx="755603" cy="755603"/>
      </dsp:txXfrm>
    </dsp:sp>
    <dsp:sp modelId="{E3C490FF-30A2-4243-ADB1-80B69E13F83A}">
      <dsp:nvSpPr>
        <dsp:cNvPr id="0" name=""/>
        <dsp:cNvSpPr/>
      </dsp:nvSpPr>
      <dsp:spPr>
        <a:xfrm rot="16200000">
          <a:off x="2934877" y="1109011"/>
          <a:ext cx="226245" cy="36331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 dirty="0"/>
        </a:p>
      </dsp:txBody>
      <dsp:txXfrm>
        <a:off x="2968814" y="1215612"/>
        <a:ext cx="158372" cy="217991"/>
      </dsp:txXfrm>
    </dsp:sp>
    <dsp:sp modelId="{C87D5A7F-F324-428A-8839-901823FAFF03}">
      <dsp:nvSpPr>
        <dsp:cNvPr id="0" name=""/>
        <dsp:cNvSpPr/>
      </dsp:nvSpPr>
      <dsp:spPr>
        <a:xfrm>
          <a:off x="2513707" y="2243"/>
          <a:ext cx="1068585" cy="106858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Which letter?</a:t>
          </a:r>
          <a:endParaRPr lang="en-US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670198" y="158734"/>
        <a:ext cx="755603" cy="755603"/>
      </dsp:txXfrm>
    </dsp:sp>
    <dsp:sp modelId="{1B233BDC-E63A-43EC-9F5C-F8A1E88B305E}">
      <dsp:nvSpPr>
        <dsp:cNvPr id="0" name=""/>
        <dsp:cNvSpPr/>
      </dsp:nvSpPr>
      <dsp:spPr>
        <a:xfrm>
          <a:off x="3676206" y="1850340"/>
          <a:ext cx="226245" cy="36331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 dirty="0"/>
        </a:p>
      </dsp:txBody>
      <dsp:txXfrm>
        <a:off x="3676206" y="1923004"/>
        <a:ext cx="158372" cy="217991"/>
      </dsp:txXfrm>
    </dsp:sp>
    <dsp:sp modelId="{070EA7D2-BA2D-474B-82F7-94D9D75E9655}">
      <dsp:nvSpPr>
        <dsp:cNvPr id="0" name=""/>
        <dsp:cNvSpPr/>
      </dsp:nvSpPr>
      <dsp:spPr>
        <a:xfrm>
          <a:off x="4009170" y="1497707"/>
          <a:ext cx="1068585" cy="106858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When to send letter?</a:t>
          </a:r>
          <a:endParaRPr lang="en-US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165661" y="1654198"/>
        <a:ext cx="755603" cy="755603"/>
      </dsp:txXfrm>
    </dsp:sp>
    <dsp:sp modelId="{1F218296-477E-4D4B-84E7-E10AC888AE9A}">
      <dsp:nvSpPr>
        <dsp:cNvPr id="0" name=""/>
        <dsp:cNvSpPr/>
      </dsp:nvSpPr>
      <dsp:spPr>
        <a:xfrm rot="5400000">
          <a:off x="2934877" y="2591669"/>
          <a:ext cx="226245" cy="36331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 dirty="0"/>
        </a:p>
      </dsp:txBody>
      <dsp:txXfrm>
        <a:off x="2968814" y="2630397"/>
        <a:ext cx="158372" cy="217991"/>
      </dsp:txXfrm>
    </dsp:sp>
    <dsp:sp modelId="{3F22CB5D-05E8-452D-8934-05BE9FDFD8B8}">
      <dsp:nvSpPr>
        <dsp:cNvPr id="0" name=""/>
        <dsp:cNvSpPr/>
      </dsp:nvSpPr>
      <dsp:spPr>
        <a:xfrm>
          <a:off x="2513707" y="2993170"/>
          <a:ext cx="1068585" cy="106858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Minimum balance  to send letter?</a:t>
          </a:r>
          <a:endParaRPr lang="en-US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670198" y="3149661"/>
        <a:ext cx="755603" cy="755603"/>
      </dsp:txXfrm>
    </dsp:sp>
    <dsp:sp modelId="{16D67382-8D06-4D10-B216-02E17F7F7E67}">
      <dsp:nvSpPr>
        <dsp:cNvPr id="0" name=""/>
        <dsp:cNvSpPr/>
      </dsp:nvSpPr>
      <dsp:spPr>
        <a:xfrm rot="10800000">
          <a:off x="2193548" y="1850340"/>
          <a:ext cx="226245" cy="36331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 dirty="0"/>
        </a:p>
      </dsp:txBody>
      <dsp:txXfrm rot="10800000">
        <a:off x="2261421" y="1923004"/>
        <a:ext cx="158372" cy="217991"/>
      </dsp:txXfrm>
    </dsp:sp>
    <dsp:sp modelId="{DCE9A1EB-137B-42E9-B980-C2C6A7150E14}">
      <dsp:nvSpPr>
        <dsp:cNvPr id="0" name=""/>
        <dsp:cNvSpPr/>
      </dsp:nvSpPr>
      <dsp:spPr>
        <a:xfrm>
          <a:off x="1018243" y="1497707"/>
          <a:ext cx="1068585" cy="106858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“Days-driven”  frequency</a:t>
          </a:r>
          <a:endParaRPr lang="en-US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174734" y="1654198"/>
        <a:ext cx="755603" cy="75560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736E68-291F-4068-9D6E-5DE21762CF8F}">
      <dsp:nvSpPr>
        <dsp:cNvPr id="0" name=""/>
        <dsp:cNvSpPr/>
      </dsp:nvSpPr>
      <dsp:spPr>
        <a:xfrm>
          <a:off x="2462783" y="1446783"/>
          <a:ext cx="1170433" cy="1170433"/>
        </a:xfrm>
        <a:prstGeom prst="ellipse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Reminder Payment Is Late</a:t>
          </a:r>
          <a:endParaRPr lang="en-US" sz="1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634189" y="1618189"/>
        <a:ext cx="827621" cy="827621"/>
      </dsp:txXfrm>
    </dsp:sp>
    <dsp:sp modelId="{E3C490FF-30A2-4243-ADB1-80B69E13F83A}">
      <dsp:nvSpPr>
        <dsp:cNvPr id="0" name=""/>
        <dsp:cNvSpPr/>
      </dsp:nvSpPr>
      <dsp:spPr>
        <a:xfrm rot="16200000">
          <a:off x="2979034" y="1161302"/>
          <a:ext cx="137931" cy="3185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/>
        </a:p>
      </dsp:txBody>
      <dsp:txXfrm>
        <a:off x="2999724" y="1245696"/>
        <a:ext cx="96552" cy="191112"/>
      </dsp:txXfrm>
    </dsp:sp>
    <dsp:sp modelId="{C87D5A7F-F324-428A-8839-901823FAFF03}">
      <dsp:nvSpPr>
        <dsp:cNvPr id="0" name=""/>
        <dsp:cNvSpPr/>
      </dsp:nvSpPr>
      <dsp:spPr>
        <a:xfrm>
          <a:off x="2462483" y="15502"/>
          <a:ext cx="1171032" cy="117103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Which letter?</a:t>
          </a:r>
          <a:endParaRPr lang="en-US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633977" y="186996"/>
        <a:ext cx="828044" cy="828044"/>
      </dsp:txXfrm>
    </dsp:sp>
    <dsp:sp modelId="{1B233BDC-E63A-43EC-9F5C-F8A1E88B305E}">
      <dsp:nvSpPr>
        <dsp:cNvPr id="0" name=""/>
        <dsp:cNvSpPr/>
      </dsp:nvSpPr>
      <dsp:spPr>
        <a:xfrm>
          <a:off x="3690471" y="1872739"/>
          <a:ext cx="137931" cy="3185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/>
        </a:p>
      </dsp:txBody>
      <dsp:txXfrm>
        <a:off x="3690471" y="1936443"/>
        <a:ext cx="96552" cy="191112"/>
      </dsp:txXfrm>
    </dsp:sp>
    <dsp:sp modelId="{070EA7D2-BA2D-474B-82F7-94D9D75E9655}">
      <dsp:nvSpPr>
        <dsp:cNvPr id="0" name=""/>
        <dsp:cNvSpPr/>
      </dsp:nvSpPr>
      <dsp:spPr>
        <a:xfrm>
          <a:off x="3893465" y="1446483"/>
          <a:ext cx="1171032" cy="117103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Grace period before sending letter?</a:t>
          </a:r>
          <a:endParaRPr lang="en-US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064959" y="1617977"/>
        <a:ext cx="828044" cy="828044"/>
      </dsp:txXfrm>
    </dsp:sp>
    <dsp:sp modelId="{1F218296-477E-4D4B-84E7-E10AC888AE9A}">
      <dsp:nvSpPr>
        <dsp:cNvPr id="0" name=""/>
        <dsp:cNvSpPr/>
      </dsp:nvSpPr>
      <dsp:spPr>
        <a:xfrm rot="5400000">
          <a:off x="2979034" y="2584176"/>
          <a:ext cx="137931" cy="3185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/>
        </a:p>
      </dsp:txBody>
      <dsp:txXfrm>
        <a:off x="2999724" y="2627191"/>
        <a:ext cx="96552" cy="191112"/>
      </dsp:txXfrm>
    </dsp:sp>
    <dsp:sp modelId="{3F22CB5D-05E8-452D-8934-05BE9FDFD8B8}">
      <dsp:nvSpPr>
        <dsp:cNvPr id="0" name=""/>
        <dsp:cNvSpPr/>
      </dsp:nvSpPr>
      <dsp:spPr>
        <a:xfrm>
          <a:off x="2462483" y="2877465"/>
          <a:ext cx="1171032" cy="117103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Minimum delinquent amount to send letter?</a:t>
          </a:r>
          <a:endParaRPr lang="en-US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633977" y="3048959"/>
        <a:ext cx="828044" cy="828044"/>
      </dsp:txXfrm>
    </dsp:sp>
    <dsp:sp modelId="{16D67382-8D06-4D10-B216-02E17F7F7E67}">
      <dsp:nvSpPr>
        <dsp:cNvPr id="0" name=""/>
        <dsp:cNvSpPr/>
      </dsp:nvSpPr>
      <dsp:spPr>
        <a:xfrm rot="10800000">
          <a:off x="2267596" y="1872739"/>
          <a:ext cx="137931" cy="3185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/>
        </a:p>
      </dsp:txBody>
      <dsp:txXfrm rot="10800000">
        <a:off x="2308975" y="1936443"/>
        <a:ext cx="96552" cy="191112"/>
      </dsp:txXfrm>
    </dsp:sp>
    <dsp:sp modelId="{DCE9A1EB-137B-42E9-B980-C2C6A7150E14}">
      <dsp:nvSpPr>
        <dsp:cNvPr id="0" name=""/>
        <dsp:cNvSpPr/>
      </dsp:nvSpPr>
      <dsp:spPr>
        <a:xfrm>
          <a:off x="1031502" y="1446483"/>
          <a:ext cx="1171032" cy="117103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“Days-driven”  frequency</a:t>
          </a:r>
          <a:endParaRPr lang="en-US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202996" y="1617977"/>
        <a:ext cx="828044" cy="82804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9A7EB1-DAC8-46D1-BFB0-52569F0F3E60}">
      <dsp:nvSpPr>
        <dsp:cNvPr id="0" name=""/>
        <dsp:cNvSpPr/>
      </dsp:nvSpPr>
      <dsp:spPr>
        <a:xfrm rot="16200000">
          <a:off x="508000" y="-508000"/>
          <a:ext cx="2032000" cy="30480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Setup Mail Return </a:t>
          </a:r>
          <a:endParaRPr lang="en-US" sz="2500" kern="1200" dirty="0"/>
        </a:p>
      </dsp:txBody>
      <dsp:txXfrm rot="5400000">
        <a:off x="0" y="0"/>
        <a:ext cx="3048000" cy="1524000"/>
      </dsp:txXfrm>
    </dsp:sp>
    <dsp:sp modelId="{B5139087-F849-47C7-9991-5901013DB545}">
      <dsp:nvSpPr>
        <dsp:cNvPr id="0" name=""/>
        <dsp:cNvSpPr/>
      </dsp:nvSpPr>
      <dsp:spPr>
        <a:xfrm>
          <a:off x="3048000" y="0"/>
          <a:ext cx="3048000" cy="20320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Setup up letter translation by client</a:t>
          </a:r>
          <a:endParaRPr lang="en-US" sz="2500" kern="1200" dirty="0"/>
        </a:p>
      </dsp:txBody>
      <dsp:txXfrm>
        <a:off x="3048000" y="0"/>
        <a:ext cx="3048000" cy="1524000"/>
      </dsp:txXfrm>
    </dsp:sp>
    <dsp:sp modelId="{2E022CB2-2045-4799-96DB-D5BF71D04C30}">
      <dsp:nvSpPr>
        <dsp:cNvPr id="0" name=""/>
        <dsp:cNvSpPr/>
      </dsp:nvSpPr>
      <dsp:spPr>
        <a:xfrm rot="10800000">
          <a:off x="0" y="2032000"/>
          <a:ext cx="3048000" cy="20320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Flag and track account returned mail</a:t>
          </a:r>
          <a:endParaRPr lang="en-US" sz="2500" kern="1200" dirty="0"/>
        </a:p>
      </dsp:txBody>
      <dsp:txXfrm rot="10800000">
        <a:off x="0" y="2539999"/>
        <a:ext cx="3048000" cy="1524000"/>
      </dsp:txXfrm>
    </dsp:sp>
    <dsp:sp modelId="{DBB37462-A3F5-43AA-934F-A55459EA14F4}">
      <dsp:nvSpPr>
        <dsp:cNvPr id="0" name=""/>
        <dsp:cNvSpPr/>
      </dsp:nvSpPr>
      <dsp:spPr>
        <a:xfrm rot="5400000">
          <a:off x="3556000" y="1523999"/>
          <a:ext cx="2032000" cy="30480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Generate letter if settlement </a:t>
          </a:r>
          <a:endParaRPr lang="en-US" sz="2500" kern="1200" dirty="0"/>
        </a:p>
      </dsp:txBody>
      <dsp:txXfrm rot="-5400000">
        <a:off x="3048000" y="2539999"/>
        <a:ext cx="3048000" cy="1524000"/>
      </dsp:txXfrm>
    </dsp:sp>
    <dsp:sp modelId="{4D288D41-B004-497C-91D1-4280E7999D88}">
      <dsp:nvSpPr>
        <dsp:cNvPr id="0" name=""/>
        <dsp:cNvSpPr/>
      </dsp:nvSpPr>
      <dsp:spPr>
        <a:xfrm>
          <a:off x="2133600" y="1523999"/>
          <a:ext cx="1828800" cy="1016000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Returned Mail</a:t>
          </a:r>
          <a:endParaRPr lang="en-US" sz="2500" kern="1200" dirty="0"/>
        </a:p>
      </dsp:txBody>
      <dsp:txXfrm>
        <a:off x="2183197" y="1573596"/>
        <a:ext cx="1729606" cy="9168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1/layout/ConvergingText">
  <dgm:title val="Converging Text"/>
  <dgm:desc val="Use to show multiple steps or parts that merge into a whole. Limited to one Level 1 shape that contains text and a maximum of five Level 2 shapes."/>
  <dgm:catLst>
    <dgm:cat type="process" pri="6500"/>
    <dgm:cat type="officeonline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clrData>
  <dgm:layoutNode name="Name0">
    <dgm:varLst>
      <dgm:chMax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vertAlign" val="mid"/>
          <dgm:param type="nodeVertAlign" val="mid"/>
          <dgm:param type="horzAlign" val="ctr"/>
        </dgm:alg>
      </dgm:if>
      <dgm:else name="Name3">
        <dgm:alg type="lin">
          <dgm:param type="linDir" val="fromR"/>
          <dgm:param type="vertAlign" val="mid"/>
          <dgm:param type="nodeVertAlign" val="mid"/>
          <dgm:param type="horzAlign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 val="65"/>
      <dgm:constr type="primFontSz" for="des" forName="Child1" op="equ" val="65"/>
      <dgm:constr type="primFontSz" for="des" forName="Child2" refType="primFontSz" refFor="des" refForName="Child1" op="equ"/>
      <dgm:constr type="primFontSz" for="des" forName="Child3" refType="primFontSz" refFor="des" refForName="Child1" op="equ"/>
      <dgm:constr type="primFontSz" for="des" forName="Child4" refType="primFontSz" refFor="des" refForName="Child1" op="equ"/>
      <dgm:constr type="primFontSz" for="des" forName="Child5" refType="primFontSz" refFor="des" refForName="Child1" op="equ"/>
      <dgm:constr type="primFontSz" for="des" forName="Child1" refType="primFontSz" refFor="des" refForName="Parent" op="lte"/>
      <dgm:constr type="primFontSz" for="des" forName="Child2" refType="primFontSz" refFor="des" refForName="Parent" op="lte"/>
      <dgm:constr type="primFontSz" for="des" forName="Child3" refType="primFontSz" refFor="des" refForName="Parent" op="lte"/>
      <dgm:constr type="primFontSz" for="des" forName="Child4" refType="primFontSz" refFor="des" refForName="Parent" op="lte"/>
      <dgm:constr type="primFontSz" for="des" forName="Child5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choose name="Name4">
          <dgm:if name="Name5" func="var" arg="dir" op="equ" val="norm">
            <dgm:choose name="Name6">
              <dgm:if name="Name7" axis="ch" ptType="node" func="cnt" op="equ" val="0">
                <dgm:alg type="composite">
                  <dgm:param type="ar" val="2.1059"/>
                </dgm:alg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 fact="0.4749"/>
                  <dgm:constr type="h" for="ch" forName="Parent" refType="h"/>
                  <dgm:constr type="l" for="ch" forName="ParentAccent1" refType="w" fact="0.9531"/>
                  <dgm:constr type="t" for="ch" forName="ParentAccent1" refType="h" fact="0.4506"/>
                  <dgm:constr type="w" for="ch" forName="ParentAccent1" refType="w" fact="0.0469"/>
                  <dgm:constr type="h" for="ch" forName="ParentAccent1" refType="h" fact="0.0988"/>
                  <dgm:constr type="l" for="ch" forName="ParentAccent2" refType="w" fact="0.8734"/>
                  <dgm:constr type="t" for="ch" forName="ParentAccent2" refType="h" fact="0.4506"/>
                  <dgm:constr type="w" for="ch" forName="ParentAccent2" refType="w" fact="0.0469"/>
                  <dgm:constr type="h" for="ch" forName="ParentAccent2" refType="h" fact="0.0988"/>
                  <dgm:constr type="l" for="ch" forName="ParentAccent3" refType="w" fact="0.7937"/>
                  <dgm:constr type="t" for="ch" forName="ParentAccent3" refType="h" fact="0.4506"/>
                  <dgm:constr type="w" for="ch" forName="ParentAccent3" refType="w" fact="0.0469"/>
                  <dgm:constr type="h" for="ch" forName="ParentAccent3" refType="h" fact="0.0988"/>
                  <dgm:constr type="l" for="ch" forName="ParentAccent4" refType="w" fact="0.714"/>
                  <dgm:constr type="t" for="ch" forName="ParentAccent4" refType="h" fact="0.4506"/>
                  <dgm:constr type="w" for="ch" forName="ParentAccent4" refType="w" fact="0.0469"/>
                  <dgm:constr type="h" for="ch" forName="ParentAccent4" refType="h" fact="0.0988"/>
                  <dgm:constr type="l" for="ch" forName="ParentAccent5" refType="w" fact="0.6343"/>
                  <dgm:constr type="t" for="ch" forName="ParentAccent5" refType="h" fact="0.4506"/>
                  <dgm:constr type="w" for="ch" forName="ParentAccent5" refType="w" fact="0.0469"/>
                  <dgm:constr type="h" for="ch" forName="ParentAccent5" refType="h" fact="0.0988"/>
                  <dgm:constr type="l" for="ch" forName="ParentAccent6" refType="w" fact="0.5076"/>
                  <dgm:constr type="t" for="ch" forName="ParentAccent6" refType="h" fact="0.4012"/>
                  <dgm:constr type="w" for="ch" forName="ParentAccent6" refType="w" fact="0.0939"/>
                  <dgm:constr type="h" for="ch" forName="ParentAccent6" refType="h" fact="0.1976"/>
                  <dgm:constr type="l" for="ch" forName="ParentAccent7" refType="w" fact="0.8766"/>
                  <dgm:constr type="t" for="ch" forName="ParentAccent7" refType="h" fact="0.2465"/>
                  <dgm:constr type="w" for="ch" forName="ParentAccent7" refType="w" fact="0.0469"/>
                  <dgm:constr type="h" for="ch" forName="ParentAccent7" refType="h" fact="0.0988"/>
                  <dgm:constr type="l" for="ch" forName="ParentAccent8" refType="w" fact="0.8766"/>
                  <dgm:constr type="t" for="ch" forName="ParentAccent8" refType="h" fact="0.6562"/>
                  <dgm:constr type="w" for="ch" forName="ParentAccent8" refType="w" fact="0.0469"/>
                  <dgm:constr type="h" for="ch" forName="ParentAccent8" refType="h" fact="0.0988"/>
                  <dgm:constr type="l" for="ch" forName="ParentAccent9" refType="w" fact="0.9185"/>
                  <dgm:constr type="t" for="ch" forName="ParentAccent9" refType="h" fact="0.3353"/>
                  <dgm:constr type="w" for="ch" forName="ParentAccent9" refType="w" fact="0.0469"/>
                  <dgm:constr type="h" for="ch" forName="ParentAccent9" refType="h" fact="0.0988"/>
                  <dgm:constr type="l" for="ch" forName="ParentAccent10" refType="w" fact="0.9213"/>
                  <dgm:constr type="t" for="ch" forName="ParentAccent10" refType="h" fact="0.5679"/>
                  <dgm:constr type="w" for="ch" forName="ParentAccent10" refType="w" fact="0.0469"/>
                  <dgm:constr type="h" for="ch" forName="ParentAccent10" refType="h" fact="0.0988"/>
                </dgm:constrLst>
              </dgm:if>
              <dgm:if name="Name8" axis="ch" ptType="node" func="cnt" op="equ" val="1">
                <dgm:alg type="composite">
                  <dgm:param type="ar" val="3.4411"/>
                </dgm:alg>
                <dgm:constrLst>
                  <dgm:constr type="l" for="ch" forName="Child1Accent1" refType="w" fact="0.284"/>
                  <dgm:constr type="t" for="ch" forName="Child1Accent1" refType="h" fact="0.4012"/>
                  <dgm:constr type="w" for="ch" forName="Child1Accent1" refType="w" fact="0.0574"/>
                  <dgm:constr type="h" for="ch" forName="Child1Accent1" refType="h" fact="0.1976"/>
                  <dgm:constr type="l" for="ch" forName="Child1Accent2" refType="w" fact="0.2272"/>
                  <dgm:constr type="t" for="ch" forName="Child1Accent2" refType="h" fact="0.4506"/>
                  <dgm:constr type="w" for="ch" forName="Child1Accent2" refType="w" fact="0.0287"/>
                  <dgm:constr type="h" for="ch" forName="Child1Accent2" refType="h" fact="0.0988"/>
                  <dgm:constr type="l" for="ch" forName="Child1Accent3" refType="w" fact="0.1705"/>
                  <dgm:constr type="t" for="ch" forName="Child1Accent3" refType="h" fact="0.4506"/>
                  <dgm:constr type="w" for="ch" forName="Child1Accent3" refType="w" fact="0.0287"/>
                  <dgm:constr type="h" for="ch" forName="Child1Accent3" refType="h" fact="0.0988"/>
                  <dgm:constr type="l" for="ch" forName="Child1Accent4" refType="w" fact="0.1137"/>
                  <dgm:constr type="t" for="ch" forName="Child1Accent4" refType="h" fact="0.4506"/>
                  <dgm:constr type="w" for="ch" forName="Child1Accent4" refType="w" fact="0.0287"/>
                  <dgm:constr type="h" for="ch" forName="Child1Accent4" refType="h" fact="0.0988"/>
                  <dgm:constr type="l" for="ch" forName="Child1Accent5" refType="w" fact="0.057"/>
                  <dgm:constr type="t" for="ch" forName="Child1Accent5" refType="h" fact="0.4506"/>
                  <dgm:constr type="w" for="ch" forName="Child1Accent5" refType="w" fact="0.0287"/>
                  <dgm:constr type="h" for="ch" forName="Child1Accent5" refType="h" fact="0.0988"/>
                  <dgm:constr type="l" for="ch" forName="Child1Accent6" refType="w" fact="0.0002"/>
                  <dgm:constr type="t" for="ch" forName="Child1Accent6" refType="h" fact="0.4506"/>
                  <dgm:constr type="w" for="ch" forName="Child1Accent6" refType="w" fact="0.0287"/>
                  <dgm:constr type="h" for="ch" forName="Child1Accent6" refType="h" fact="0.0988"/>
                  <dgm:constr type="l" for="ch" forName="Child1Accent7" refType="w" fact="0"/>
                  <dgm:constr type="t" for="ch" forName="Child1Accent7" refType="h" fact="0"/>
                  <dgm:constr type="w" for="ch" forName="Child1Accent7" refType="w" fact="0"/>
                  <dgm:constr type="h" for="ch" forName="Child1Accent7" refType="h" fact="0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ParentAccent1" refType="w" fact="0.9713"/>
                  <dgm:constr type="t" for="ch" forName="ParentAccent1" refType="h" fact="0.4506"/>
                  <dgm:constr type="w" for="ch" forName="ParentAccent1" refType="w" fact="0.0287"/>
                  <dgm:constr type="h" for="ch" forName="ParentAccent1" refType="h" fact="0.0988"/>
                  <dgm:constr type="l" for="ch" forName="ParentAccent2" refType="w" fact="0.9187"/>
                  <dgm:constr type="t" for="ch" forName="ParentAccent2" refType="h" fact="0.4506"/>
                  <dgm:constr type="w" for="ch" forName="ParentAccent2" refType="w" fact="0.0287"/>
                  <dgm:constr type="h" for="ch" forName="ParentAccent2" refType="h" fact="0.0988"/>
                  <dgm:constr type="l" for="ch" forName="ParentAccent3" refType="w" fact="0.8661"/>
                  <dgm:constr type="t" for="ch" forName="ParentAccent3" refType="h" fact="0.4506"/>
                  <dgm:constr type="w" for="ch" forName="ParentAccent3" refType="w" fact="0.0287"/>
                  <dgm:constr type="h" for="ch" forName="ParentAccent3" refType="h" fact="0.0988"/>
                  <dgm:constr type="l" for="ch" forName="ParentAccent4" refType="w" fact="0.8136"/>
                  <dgm:constr type="t" for="ch" forName="ParentAccent4" refType="h" fact="0.4506"/>
                  <dgm:constr type="w" for="ch" forName="ParentAccent4" refType="w" fact="0.0287"/>
                  <dgm:constr type="h" for="ch" forName="ParentAccent4" refType="h" fact="0.0988"/>
                  <dgm:constr type="l" for="ch" forName="ParentAccent5" refType="w" fact="0.761"/>
                  <dgm:constr type="t" for="ch" forName="ParentAccent5" refType="h" fact="0.4506"/>
                  <dgm:constr type="w" for="ch" forName="ParentAccent5" refType="w" fact="0.0287"/>
                  <dgm:constr type="h" for="ch" forName="ParentAccent5" refType="h" fact="0.0988"/>
                  <dgm:constr type="l" for="ch" forName="ParentAccent6" refType="w" fact="0.6797"/>
                  <dgm:constr type="t" for="ch" forName="ParentAccent6" refType="h" fact="0.4012"/>
                  <dgm:constr type="w" for="ch" forName="ParentAccent6" refType="w" fact="0.0574"/>
                  <dgm:constr type="h" for="ch" forName="ParentAccent6" refType="h" fact="0.1976"/>
                  <dgm:constr type="l" for="ch" forName="ParentAccent7" refType="w" fact="0.9245"/>
                  <dgm:constr type="t" for="ch" forName="ParentAccent7" refType="h" fact="0.2465"/>
                  <dgm:constr type="w" for="ch" forName="ParentAccent7" refType="w" fact="0.0287"/>
                  <dgm:constr type="h" for="ch" forName="ParentAccent7" refType="h" fact="0.0988"/>
                  <dgm:constr type="l" for="ch" forName="ParentAccent8" refType="w" fact="0.9245"/>
                  <dgm:constr type="t" for="ch" forName="ParentAccent8" refType="h" fact="0.6562"/>
                  <dgm:constr type="w" for="ch" forName="ParentAccent8" refType="w" fact="0.0287"/>
                  <dgm:constr type="h" for="ch" forName="ParentAccent8" refType="h" fact="0.0988"/>
                  <dgm:constr type="l" for="ch" forName="ParentAccent9" refType="w" fact="0.9501"/>
                  <dgm:constr type="t" for="ch" forName="ParentAccent9" refType="h" fact="0.3353"/>
                  <dgm:constr type="w" for="ch" forName="ParentAccent9" refType="w" fact="0.0287"/>
                  <dgm:constr type="h" for="ch" forName="ParentAccent9" refType="h" fact="0.0988"/>
                  <dgm:constr type="l" for="ch" forName="ParentAccent10" refType="w" fact="0.9518"/>
                  <dgm:constr type="t" for="ch" forName="ParentAccent10" refType="h" fact="0.5679"/>
                  <dgm:constr type="w" for="ch" forName="ParentAccent10" refType="w" fact="0.0287"/>
                  <dgm:constr type="h" for="ch" forName="ParentAccent10" refType="h" fact="0.0988"/>
                  <dgm:constr type="l" for="ch" forName="Child1" refType="w" fact="0"/>
                  <dgm:constr type="t" for="ch" forName="Child1" refType="h" fact="0.1978"/>
                  <dgm:constr type="w" for="ch" forName="Child1" refType="w" fact="0.2544"/>
                  <dgm:constr type="h" for="ch" forName="Child1" refType="h" fact="0.2541"/>
                  <dgm:constr type="l" for="ch" forName="Parent" refType="w" fact="0.3653"/>
                  <dgm:constr type="t" for="ch" forName="Parent" refType="h" fact="0"/>
                  <dgm:constr type="w" for="ch" forName="Parent" refType="w" fact="0.2906"/>
                  <dgm:constr type="h" for="ch" forName="Parent" refType="h"/>
                </dgm:constrLst>
              </dgm:if>
              <dgm:if name="Name9" axis="ch" ptType="node" func="cnt" op="equ" val="2">
                <dgm:alg type="composite">
                  <dgm:param type="ar" val="2.1185"/>
                </dgm:alg>
                <dgm:constrLst>
                  <dgm:constr type="l" for="ch" forName="Child1Accent1" refType="w" fact="0.3436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l" for="ch" forName="Child1Accent2" refType="w" fact="0.3068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l" for="ch" forName="Child1Accent3" refType="w" fact="0.245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l" for="ch" forName="Child1Accent4" refType="w" fact="0.1842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l" for="ch" forName="Child1Accent5" refType="w" fact="0.1229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l" for="ch" forName="Child1Accent6" refType="w" fact="0.061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l" for="ch" forName="Child1Accent7" refType="w" fact="0.0002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Child2Accent1" refType="w" fact="0.3436"/>
                  <dgm:constr type="t" for="ch" forName="Child2Accent1" refType="h" fact="0.8153"/>
                  <dgm:constr type="w" for="ch" forName="Child2Accent1" refType="w" fact="0.0574"/>
                  <dgm:constr type="h" for="ch" forName="Child2Accent1" refType="h" fact="0.1217"/>
                  <dgm:constr type="l" for="ch" forName="Child2Accent2" refType="w" fact="0.3068"/>
                  <dgm:constr type="t" for="ch" forName="Child2Accent2" refType="h" fact="0.9392"/>
                  <dgm:constr type="w" for="ch" forName="Child2Accent2" refType="w" fact="0.0287"/>
                  <dgm:constr type="h" for="ch" forName="Child2Accent2" refType="h" fact="0.0608"/>
                  <dgm:constr type="l" for="ch" forName="Child2Accent3" refType="w" fact="0.2455"/>
                  <dgm:constr type="t" for="ch" forName="Child2Accent3" refType="h" fact="0.9392"/>
                  <dgm:constr type="w" for="ch" forName="Child2Accent3" refType="w" fact="0.0287"/>
                  <dgm:constr type="h" for="ch" forName="Child2Accent3" refType="h" fact="0.0608"/>
                  <dgm:constr type="l" for="ch" forName="Child2Accent4" refType="w" fact="0.1842"/>
                  <dgm:constr type="t" for="ch" forName="Child2Accent4" refType="h" fact="0.9392"/>
                  <dgm:constr type="w" for="ch" forName="Child2Accent4" refType="w" fact="0.0287"/>
                  <dgm:constr type="h" for="ch" forName="Child2Accent4" refType="h" fact="0.0608"/>
                  <dgm:constr type="l" for="ch" forName="Child2Accent5" refType="w" fact="0.1229"/>
                  <dgm:constr type="t" for="ch" forName="Child2Accent5" refType="h" fact="0.9392"/>
                  <dgm:constr type="w" for="ch" forName="Child2Accent5" refType="w" fact="0.0287"/>
                  <dgm:constr type="h" for="ch" forName="Child2Accent5" refType="h" fact="0.0608"/>
                  <dgm:constr type="l" for="ch" forName="Child2Accent6" refType="w" fact="0.0615"/>
                  <dgm:constr type="t" for="ch" forName="Child2Accent6" refType="h" fact="0.9392"/>
                  <dgm:constr type="w" for="ch" forName="Child2Accent6" refType="w" fact="0.0287"/>
                  <dgm:constr type="h" for="ch" forName="Child2Accent6" refType="h" fact="0.0608"/>
                  <dgm:constr type="l" for="ch" forName="Child2Accent7" refType="w" fact="0.0002"/>
                  <dgm:constr type="t" for="ch" forName="Child2Accent7" refType="h" fact="0.9392"/>
                  <dgm:constr type="w" for="ch" forName="Child2Accent7" refType="w" fact="0.0287"/>
                  <dgm:constr type="h" for="ch" forName="Child2Accent7" refType="h" fact="0.0608"/>
                  <dgm:constr type="l" for="ch" forName="ParentAccent1" refType="w" fact="0.9713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l" for="ch" forName="ParentAccent2" refType="w" fact="0.9187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l" for="ch" forName="ParentAccent3" refType="w" fact="0.8661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l" for="ch" forName="ParentAccent4" refType="w" fact="0.8136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l" for="ch" forName="ParentAccent5" refType="w" fact="0.761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l" for="ch" forName="ParentAccent6" refType="w" fact="0.6797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l" for="ch" forName="ParentAccent7" refType="w" fact="0.924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l" for="ch" forName="ParentAccent8" refType="w" fact="0.924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l" for="ch" forName="ParentAccent9" refType="w" fact="0.9501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l" for="ch" forName="ParentAccent10" refType="w" fact="0.9518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l" for="ch" forName="Child2" refType="w" fact="0"/>
                  <dgm:constr type="t" for="ch" forName="Child2" refType="h" fact="0.7822"/>
                  <dgm:constr type="w" for="ch" forName="Child2" refType="w" fact="0.3364"/>
                  <dgm:constr type="h" for="ch" forName="Child2" refType="h" fact="0.1564"/>
                  <dgm:constr type="l" for="ch" forName="Child1" refType="w" fact="0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l" for="ch" forName="Parent" refType="w" fact="0.3653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0" axis="ch" ptType="node" func="cnt" op="equ" val="3">
                <dgm:alg type="composite">
                  <dgm:param type="ar" val="2.1185"/>
                </dgm:alg>
                <dgm:constrLst>
                  <dgm:constr type="l" for="ch" forName="Child1Accent1" refType="w" fact="0.3436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l" for="ch" forName="Child1Accent2" refType="w" fact="0.3068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l" for="ch" forName="Child1Accent3" refType="w" fact="0.245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l" for="ch" forName="Child1Accent4" refType="w" fact="0.1842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l" for="ch" forName="Child1Accent5" refType="w" fact="0.1229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l" for="ch" forName="Child2Accent1" refType="w" fact="0.284"/>
                  <dgm:constr type="t" for="ch" forName="Child2Accent1" refType="h" fact="0.5207"/>
                  <dgm:constr type="w" for="ch" forName="Child2Accent1" refType="w" fact="0.0574"/>
                  <dgm:constr type="h" for="ch" forName="Child2Accent1" refType="h" fact="0.1217"/>
                  <dgm:constr type="l" for="ch" forName="Child2Accent2" refType="w" fact="0.2272"/>
                  <dgm:constr type="t" for="ch" forName="Child2Accent2" refType="h" fact="0.5511"/>
                  <dgm:constr type="w" for="ch" forName="Child2Accent2" refType="w" fact="0.0287"/>
                  <dgm:constr type="h" for="ch" forName="Child2Accent2" refType="h" fact="0.0608"/>
                  <dgm:constr type="l" for="ch" forName="Child2Accent3" refType="w" fact="0.1705"/>
                  <dgm:constr type="t" for="ch" forName="Child2Accent3" refType="h" fact="0.5511"/>
                  <dgm:constr type="w" for="ch" forName="Child2Accent3" refType="w" fact="0.0287"/>
                  <dgm:constr type="h" for="ch" forName="Child2Accent3" refType="h" fact="0.0608"/>
                  <dgm:constr type="l" for="ch" forName="Child2Accent4" refType="w" fact="0.1137"/>
                  <dgm:constr type="t" for="ch" forName="Child2Accent4" refType="h" fact="0.5511"/>
                  <dgm:constr type="w" for="ch" forName="Child2Accent4" refType="w" fact="0.0287"/>
                  <dgm:constr type="h" for="ch" forName="Child2Accent4" refType="h" fact="0.0608"/>
                  <dgm:constr type="l" for="ch" forName="Child1Accent6" refType="w" fact="0.061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l" for="ch" forName="Child2Accent5" refType="w" fact="0.057"/>
                  <dgm:constr type="t" for="ch" forName="Child2Accent5" refType="h" fact="0.5511"/>
                  <dgm:constr type="w" for="ch" forName="Child2Accent5" refType="w" fact="0.0287"/>
                  <dgm:constr type="h" for="ch" forName="Child2Accent5" refType="h" fact="0.0608"/>
                  <dgm:constr type="l" for="ch" forName="Child1Accent7" refType="w" fact="0.0002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Child2Accent6" refType="w" fact="0.0002"/>
                  <dgm:constr type="t" for="ch" forName="Child2Accent6" refType="h" fact="0.5511"/>
                  <dgm:constr type="w" for="ch" forName="Child2Accent6" refType="w" fact="0.0287"/>
                  <dgm:constr type="h" for="ch" forName="Child2Accent6" refType="h" fact="0.0608"/>
                  <dgm:constr type="l" for="ch" forName="Child2Accent7" refType="w" fact="0"/>
                  <dgm:constr type="t" for="ch" forName="Child2Accent7" refType="h" fact="0"/>
                  <dgm:constr type="w" for="ch" forName="Child2Accent7" refType="w" fact="0"/>
                  <dgm:constr type="h" for="ch" forName="Child2Accent7" refType="h" fact="0"/>
                  <dgm:constr type="l" for="ch" forName="Child3Accent1" refType="w" fact="0.3436"/>
                  <dgm:constr type="t" for="ch" forName="Child3Accent1" refType="h" fact="0.8153"/>
                  <dgm:constr type="w" for="ch" forName="Child3Accent1" refType="w" fact="0.0574"/>
                  <dgm:constr type="h" for="ch" forName="Child3Accent1" refType="h" fact="0.1217"/>
                  <dgm:constr type="l" for="ch" forName="Child3Accent2" refType="w" fact="0.3068"/>
                  <dgm:constr type="t" for="ch" forName="Child3Accent2" refType="h" fact="0.9392"/>
                  <dgm:constr type="w" for="ch" forName="Child3Accent2" refType="w" fact="0.0287"/>
                  <dgm:constr type="h" for="ch" forName="Child3Accent2" refType="h" fact="0.0608"/>
                  <dgm:constr type="l" for="ch" forName="Child3Accent3" refType="w" fact="0.2455"/>
                  <dgm:constr type="t" for="ch" forName="Child3Accent3" refType="h" fact="0.9392"/>
                  <dgm:constr type="w" for="ch" forName="Child3Accent3" refType="w" fact="0.0287"/>
                  <dgm:constr type="h" for="ch" forName="Child3Accent3" refType="h" fact="0.0608"/>
                  <dgm:constr type="l" for="ch" forName="Child3Accent4" refType="w" fact="0.1842"/>
                  <dgm:constr type="t" for="ch" forName="Child3Accent4" refType="h" fact="0.9392"/>
                  <dgm:constr type="w" for="ch" forName="Child3Accent4" refType="w" fact="0.0287"/>
                  <dgm:constr type="h" for="ch" forName="Child3Accent4" refType="h" fact="0.0608"/>
                  <dgm:constr type="l" for="ch" forName="Child3Accent5" refType="w" fact="0.1229"/>
                  <dgm:constr type="t" for="ch" forName="Child3Accent5" refType="h" fact="0.9392"/>
                  <dgm:constr type="w" for="ch" forName="Child3Accent5" refType="w" fact="0.0287"/>
                  <dgm:constr type="h" for="ch" forName="Child3Accent5" refType="h" fact="0.0608"/>
                  <dgm:constr type="l" for="ch" forName="Child3Accent6" refType="w" fact="0.0615"/>
                  <dgm:constr type="t" for="ch" forName="Child3Accent6" refType="h" fact="0.9392"/>
                  <dgm:constr type="w" for="ch" forName="Child3Accent6" refType="w" fact="0.0287"/>
                  <dgm:constr type="h" for="ch" forName="Child3Accent6" refType="h" fact="0.0608"/>
                  <dgm:constr type="l" for="ch" forName="Child3Accent7" refType="w" fact="0.0002"/>
                  <dgm:constr type="t" for="ch" forName="Child3Accent7" refType="h" fact="0.9392"/>
                  <dgm:constr type="w" for="ch" forName="Child3Accent7" refType="w" fact="0.0287"/>
                  <dgm:constr type="h" for="ch" forName="Child3Accent7" refType="h" fact="0.0608"/>
                  <dgm:constr type="l" for="ch" forName="ParentAccent1" refType="w" fact="0.9713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l" for="ch" forName="ParentAccent2" refType="w" fact="0.9187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l" for="ch" forName="ParentAccent3" refType="w" fact="0.8661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l" for="ch" forName="ParentAccent4" refType="w" fact="0.8136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l" for="ch" forName="ParentAccent5" refType="w" fact="0.761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l" for="ch" forName="ParentAccent6" refType="w" fact="0.6797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l" for="ch" forName="ParentAccent7" refType="w" fact="0.924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l" for="ch" forName="ParentAccent8" refType="w" fact="0.924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l" for="ch" forName="ParentAccent9" refType="w" fact="0.9501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l" for="ch" forName="ParentAccent10" refType="w" fact="0.9518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l" for="ch" forName="Child3" refType="w" fact="0"/>
                  <dgm:constr type="t" for="ch" forName="Child3" refType="h" fact="0.7822"/>
                  <dgm:constr type="w" for="ch" forName="Child3" refType="w" fact="0.3364"/>
                  <dgm:constr type="h" for="ch" forName="Child3" refType="h" fact="0.1564"/>
                  <dgm:constr type="l" for="ch" forName="Child2" refType="w" fact="0"/>
                  <dgm:constr type="t" for="ch" forName="Child2" refType="h" fact="0.3955"/>
                  <dgm:constr type="w" for="ch" forName="Child2" refType="w" fact="0.2544"/>
                  <dgm:constr type="h" for="ch" forName="Child2" refType="h" fact="0.1564"/>
                  <dgm:constr type="l" for="ch" forName="Child1" refType="w" fact="0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l" for="ch" forName="Parent" refType="w" fact="0.3653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1" axis="ch" ptType="node" func="cnt" op="equ" val="4">
                <dgm:alg type="composite">
                  <dgm:param type="ar" val="1.8304"/>
                </dgm:alg>
                <dgm:constrLst>
                  <dgm:constr type="l" for="ch" forName="Parent" refType="w" fact="0.3771"/>
                  <dgm:constr type="t" for="ch" forName="Parent" refType="h" fact="0.2946"/>
                  <dgm:constr type="w" for="ch" forName="Parent" refType="w" fact="0.2862"/>
                  <dgm:constr type="h" for="ch" forName="Parent" refType="h" fact="0.5239"/>
                  <dgm:constr type="l" for="ch" forName="Child1Accent1" refType="w" fact="0.3904"/>
                  <dgm:constr type="t" for="ch" forName="Child1Accent1" refType="h" fact="0.2104"/>
                  <dgm:constr type="w" for="ch" forName="Child1Accent1" refType="w" fact="0.0566"/>
                  <dgm:constr type="h" for="ch" forName="Child1Accent1" refType="h" fact="0.1035"/>
                  <dgm:constr type="l" for="ch" forName="Child1Accent3" refType="w" fact="0.3001"/>
                  <dgm:constr type="t" for="ch" forName="Child1Accent3" refType="h" fact="0.128"/>
                  <dgm:constr type="w" for="ch" forName="Child1Accent3" refType="w" fact="0.0283"/>
                  <dgm:constr type="h" for="ch" forName="Child1Accent3" refType="h" fact="0.0518"/>
                  <dgm:constr type="l" for="ch" forName="Child1Accent4" refType="w" fact="0.2418"/>
                  <dgm:constr type="t" for="ch" forName="Child1Accent4" refType="h" fact="0.128"/>
                  <dgm:constr type="w" for="ch" forName="Child1Accent4" refType="w" fact="0.0283"/>
                  <dgm:constr type="h" for="ch" forName="Child1Accent4" refType="h" fact="0.0518"/>
                  <dgm:constr type="l" for="ch" forName="Child1Accent5" refType="w" fact="0.1835"/>
                  <dgm:constr type="t" for="ch" forName="Child1Accent5" refType="h" fact="0.128"/>
                  <dgm:constr type="w" for="ch" forName="Child1Accent5" refType="w" fact="0.0283"/>
                  <dgm:constr type="h" for="ch" forName="Child1Accent5" refType="h" fact="0.0518"/>
                  <dgm:constr type="l" for="ch" forName="Child1Accent6" refType="w" fact="0.1252"/>
                  <dgm:constr type="t" for="ch" forName="Child1Accent6" refType="h" fact="0.128"/>
                  <dgm:constr type="w" for="ch" forName="Child1Accent6" refType="w" fact="0.0283"/>
                  <dgm:constr type="h" for="ch" forName="Child1Accent6" refType="h" fact="0.0518"/>
                  <dgm:constr type="l" for="ch" forName="Child3Accent1" refType="w" fact="0.3158"/>
                  <dgm:constr type="t" for="ch" forName="Child3Accent1" refType="h" fact="0.6212"/>
                  <dgm:constr type="w" for="ch" forName="Child3Accent1" refType="w" fact="0.0566"/>
                  <dgm:constr type="h" for="ch" forName="Child3Accent1" refType="h" fact="0.1035"/>
                  <dgm:constr type="l" for="ch" forName="Child3Accent2" refType="w" fact="0.2689"/>
                  <dgm:constr type="t" for="ch" forName="Child3Accent2" refType="h" fact="0.6828"/>
                  <dgm:constr type="w" for="ch" forName="Child3Accent2" refType="w" fact="0.0283"/>
                  <dgm:constr type="h" for="ch" forName="Child3Accent2" refType="h" fact="0.0518"/>
                  <dgm:constr type="l" for="ch" forName="Child3Accent4" refType="w" fact="0.1614"/>
                  <dgm:constr type="t" for="ch" forName="Child3Accent4" refType="h" fact="0.6828"/>
                  <dgm:constr type="w" for="ch" forName="Child3Accent4" refType="w" fact="0.0283"/>
                  <dgm:constr type="h" for="ch" forName="Child3Accent4" refType="h" fact="0.0518"/>
                  <dgm:constr type="l" for="ch" forName="Child3Accent5" refType="w" fact="0.1077"/>
                  <dgm:constr type="t" for="ch" forName="Child3Accent5" refType="h" fact="0.6828"/>
                  <dgm:constr type="w" for="ch" forName="Child3Accent5" refType="w" fact="0.0283"/>
                  <dgm:constr type="h" for="ch" forName="Child3Accent5" refType="h" fact="0.0518"/>
                  <dgm:constr type="l" for="ch" forName="Child1Accent7" refType="w" fact="0.0668"/>
                  <dgm:constr type="t" for="ch" forName="Child1Accent7" refType="h" fact="0.128"/>
                  <dgm:constr type="w" for="ch" forName="Child1Accent7" refType="w" fact="0.0283"/>
                  <dgm:constr type="h" for="ch" forName="Child1Accent7" refType="h" fact="0.0518"/>
                  <dgm:constr type="l" for="ch" forName="Child3Accent6" refType="w" fact="0.0539"/>
                  <dgm:constr type="t" for="ch" forName="Child3Accent6" refType="h" fact="0.6828"/>
                  <dgm:constr type="w" for="ch" forName="Child3Accent6" refType="w" fact="0.0283"/>
                  <dgm:constr type="h" for="ch" forName="Child3Accent6" refType="h" fact="0.0518"/>
                  <dgm:constr type="l" for="ch" forName="Child1Accent8" refType="w" fact="0.0085"/>
                  <dgm:constr type="t" for="ch" forName="Child1Accent8" refType="h" fact="0.128"/>
                  <dgm:constr type="w" for="ch" forName="Child1Accent8" refType="w" fact="0.0283"/>
                  <dgm:constr type="h" for="ch" forName="Child1Accent8" refType="h" fact="0.0518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Child3Accent7" refType="w" fact="0.0002"/>
                  <dgm:constr type="t" for="ch" forName="Child3Accent7" refType="h" fact="0.6828"/>
                  <dgm:constr type="w" for="ch" forName="Child3Accent7" refType="w" fact="0.0283"/>
                  <dgm:constr type="h" for="ch" forName="Child3Accent7" refType="h" fact="0.0518"/>
                  <dgm:constr type="l" for="ch" forName="Child4Accent1" refType="w" fact="0.3904"/>
                  <dgm:constr type="t" for="ch" forName="Child4Accent1" refType="h" fact="0.8"/>
                  <dgm:constr type="w" for="ch" forName="Child4Accent1" refType="w" fact="0.0566"/>
                  <dgm:constr type="h" for="ch" forName="Child4Accent1" refType="h" fact="0.1035"/>
                  <dgm:constr type="l" for="ch" forName="Child4Accent3" refType="w" fact="0.2998"/>
                  <dgm:constr type="t" for="ch" forName="Child4Accent3" refType="h" fact="0.9482"/>
                  <dgm:constr type="w" for="ch" forName="Child4Accent3" refType="w" fact="0.0283"/>
                  <dgm:constr type="h" for="ch" forName="Child4Accent3" refType="h" fact="0.0518"/>
                  <dgm:constr type="l" for="ch" forName="Child4Accent4" refType="w" fact="0.2415"/>
                  <dgm:constr type="t" for="ch" forName="Child4Accent4" refType="h" fact="0.9482"/>
                  <dgm:constr type="w" for="ch" forName="Child4Accent4" refType="w" fact="0.0283"/>
                  <dgm:constr type="h" for="ch" forName="Child4Accent4" refType="h" fact="0.0518"/>
                  <dgm:constr type="l" for="ch" forName="Child4Accent5" refType="w" fact="0.1833"/>
                  <dgm:constr type="t" for="ch" forName="Child4Accent5" refType="h" fact="0.9482"/>
                  <dgm:constr type="w" for="ch" forName="Child4Accent5" refType="w" fact="0.0283"/>
                  <dgm:constr type="h" for="ch" forName="Child4Accent5" refType="h" fact="0.0518"/>
                  <dgm:constr type="l" for="ch" forName="Child4Accent6" refType="w" fact="0.1251"/>
                  <dgm:constr type="t" for="ch" forName="Child4Accent6" refType="h" fact="0.9482"/>
                  <dgm:constr type="w" for="ch" forName="Child4Accent6" refType="w" fact="0.0283"/>
                  <dgm:constr type="h" for="ch" forName="Child4Accent6" refType="h" fact="0.0518"/>
                  <dgm:constr type="l" for="ch" forName="Child4Accent7" refType="w" fact="0.0668"/>
                  <dgm:constr type="t" for="ch" forName="Child4Accent7" refType="h" fact="0.9482"/>
                  <dgm:constr type="w" for="ch" forName="Child4Accent7" refType="w" fact="0.0283"/>
                  <dgm:constr type="h" for="ch" forName="Child4Accent7" refType="h" fact="0.0518"/>
                  <dgm:constr type="l" for="ch" forName="Child4Accent8" refType="w" fact="0.0086"/>
                  <dgm:constr type="t" for="ch" forName="Child4Accent8" refType="h" fact="0.9482"/>
                  <dgm:constr type="w" for="ch" forName="Child4Accent8" refType="w" fact="0.0283"/>
                  <dgm:constr type="h" for="ch" forName="Child4Accent8" refType="h" fact="0.0518"/>
                  <dgm:constr type="l" for="ch" forName="Child2Accent1" refType="w" fact="0.3158"/>
                  <dgm:constr type="t" for="ch" forName="Child2Accent1" refType="h" fact="0.3725"/>
                  <dgm:constr type="w" for="ch" forName="Child2Accent1" refType="w" fact="0.0566"/>
                  <dgm:constr type="h" for="ch" forName="Child2Accent1" refType="h" fact="0.1035"/>
                  <dgm:constr type="l" for="ch" forName="Child4Accent2" refType="w" fact="0.358"/>
                  <dgm:constr type="t" for="ch" forName="Child4Accent2" refType="h" fact="0.8993"/>
                  <dgm:constr type="w" for="ch" forName="Child4Accent2" refType="w" fact="0.0283"/>
                  <dgm:constr type="h" for="ch" forName="Child4Accent2" refType="h" fact="0.0518"/>
                  <dgm:constr type="l" for="ch" forName="Child1Accent2" refType="w" fact="0.3585"/>
                  <dgm:constr type="t" for="ch" forName="Child1Accent2" refType="h" fact="0.162"/>
                  <dgm:constr type="w" for="ch" forName="Child1Accent2" refType="w" fact="0.0283"/>
                  <dgm:constr type="h" for="ch" forName="Child1Accent2" refType="h" fact="0.0518"/>
                  <dgm:constr type="l" for="ch" forName="Child3Accent3" refType="w" fact="0.2151"/>
                  <dgm:constr type="t" for="ch" forName="Child3Accent3" refType="h" fact="0.6828"/>
                  <dgm:constr type="w" for="ch" forName="Child3Accent3" refType="w" fact="0.0283"/>
                  <dgm:constr type="h" for="ch" forName="Child3Accent3" refType="h" fact="0.0518"/>
                  <dgm:constr type="l" for="ch" forName="Child2Accent2" refType="w" fact="0.2689"/>
                  <dgm:constr type="t" for="ch" forName="Child2Accent2" refType="h" fact="0.3937"/>
                  <dgm:constr type="w" for="ch" forName="Child2Accent2" refType="w" fact="0.0283"/>
                  <dgm:constr type="h" for="ch" forName="Child2Accent2" refType="h" fact="0.0518"/>
                  <dgm:constr type="l" for="ch" forName="Child2Accent4" refType="w" fact="0.1614"/>
                  <dgm:constr type="t" for="ch" forName="Child2Accent4" refType="h" fact="0.3937"/>
                  <dgm:constr type="w" for="ch" forName="Child2Accent4" refType="w" fact="0.0283"/>
                  <dgm:constr type="h" for="ch" forName="Child2Accent4" refType="h" fact="0.0518"/>
                  <dgm:constr type="l" for="ch" forName="Child2Accent5" refType="w" fact="0.1077"/>
                  <dgm:constr type="t" for="ch" forName="Child2Accent5" refType="h" fact="0.3937"/>
                  <dgm:constr type="w" for="ch" forName="Child2Accent5" refType="w" fact="0.0283"/>
                  <dgm:constr type="h" for="ch" forName="Child2Accent5" refType="h" fact="0.0518"/>
                  <dgm:constr type="l" for="ch" forName="Child2Accent6" refType="w" fact="0.0539"/>
                  <dgm:constr type="t" for="ch" forName="Child2Accent6" refType="h" fact="0.3937"/>
                  <dgm:constr type="w" for="ch" forName="Child2Accent6" refType="w" fact="0.0283"/>
                  <dgm:constr type="h" for="ch" forName="Child2Accent6" refType="h" fact="0.0518"/>
                  <dgm:constr type="l" for="ch" forName="Child2Accent7" refType="w" fact="0.0002"/>
                  <dgm:constr type="t" for="ch" forName="Child2Accent7" refType="h" fact="0.3937"/>
                  <dgm:constr type="w" for="ch" forName="Child2Accent7" refType="w" fact="0.0283"/>
                  <dgm:constr type="h" for="ch" forName="Child2Accent7" refType="h" fact="0.0518"/>
                  <dgm:constr type="l" for="ch" forName="Child2Accent3" refType="w" fact="0.2151"/>
                  <dgm:constr type="t" for="ch" forName="Child2Accent3" refType="h" fact="0.3937"/>
                  <dgm:constr type="w" for="ch" forName="Child2Accent3" refType="w" fact="0.0283"/>
                  <dgm:constr type="h" for="ch" forName="Child2Accent3" refType="h" fact="0.0518"/>
                  <dgm:constr type="l" for="ch" forName="ParentAccent1" refType="w" fact="0.9717"/>
                  <dgm:constr type="t" for="ch" forName="ParentAccent1" refType="h" fact="0.5316"/>
                  <dgm:constr type="w" for="ch" forName="ParentAccent1" refType="w" fact="0.0283"/>
                  <dgm:constr type="h" for="ch" forName="ParentAccent1" refType="h" fact="0.0518"/>
                  <dgm:constr type="l" for="ch" forName="ParentAccent2" refType="w" fact="0.9199"/>
                  <dgm:constr type="t" for="ch" forName="ParentAccent2" refType="h" fact="0.5316"/>
                  <dgm:constr type="w" for="ch" forName="ParentAccent2" refType="w" fact="0.0283"/>
                  <dgm:constr type="h" for="ch" forName="ParentAccent2" refType="h" fact="0.0518"/>
                  <dgm:constr type="l" for="ch" forName="ParentAccent3" refType="w" fact="0.8682"/>
                  <dgm:constr type="t" for="ch" forName="ParentAccent3" refType="h" fact="0.5316"/>
                  <dgm:constr type="w" for="ch" forName="ParentAccent3" refType="w" fact="0.0283"/>
                  <dgm:constr type="h" for="ch" forName="ParentAccent3" refType="h" fact="0.0518"/>
                  <dgm:constr type="l" for="ch" forName="ParentAccent4" refType="w" fact="0.8164"/>
                  <dgm:constr type="t" for="ch" forName="ParentAccent4" refType="h" fact="0.5316"/>
                  <dgm:constr type="w" for="ch" forName="ParentAccent4" refType="w" fact="0.0283"/>
                  <dgm:constr type="h" for="ch" forName="ParentAccent4" refType="h" fact="0.0518"/>
                  <dgm:constr type="l" for="ch" forName="ParentAccent5" refType="w" fact="0.7646"/>
                  <dgm:constr type="t" for="ch" forName="ParentAccent5" refType="h" fact="0.5316"/>
                  <dgm:constr type="w" for="ch" forName="ParentAccent5" refType="w" fact="0.0283"/>
                  <dgm:constr type="h" for="ch" forName="ParentAccent5" refType="h" fact="0.0518"/>
                  <dgm:constr type="l" for="ch" forName="ParentAccent6" refType="w" fact="0.6846"/>
                  <dgm:constr type="t" for="ch" forName="ParentAccent6" refType="h" fact="0.5057"/>
                  <dgm:constr type="w" for="ch" forName="ParentAccent6" refType="w" fact="0.0566"/>
                  <dgm:constr type="h" for="ch" forName="ParentAccent6" refType="h" fact="0.1035"/>
                  <dgm:constr type="l" for="ch" forName="ParentAccent7" refType="w" fact="0.9256"/>
                  <dgm:constr type="t" for="ch" forName="ParentAccent7" refType="h" fact="0.4247"/>
                  <dgm:constr type="w" for="ch" forName="ParentAccent7" refType="w" fact="0.0283"/>
                  <dgm:constr type="h" for="ch" forName="ParentAccent7" refType="h" fact="0.0518"/>
                  <dgm:constr type="l" for="ch" forName="ParentAccent8" refType="w" fact="0.9256"/>
                  <dgm:constr type="t" for="ch" forName="ParentAccent8" refType="h" fact="0.6392"/>
                  <dgm:constr type="w" for="ch" forName="ParentAccent8" refType="w" fact="0.0283"/>
                  <dgm:constr type="h" for="ch" forName="ParentAccent8" refType="h" fact="0.0518"/>
                  <dgm:constr type="l" for="ch" forName="ParentAccent9" refType="w" fact="0.9509"/>
                  <dgm:constr type="t" for="ch" forName="ParentAccent9" refType="h" fact="0.4712"/>
                  <dgm:constr type="w" for="ch" forName="ParentAccent9" refType="w" fact="0.0283"/>
                  <dgm:constr type="h" for="ch" forName="ParentAccent9" refType="h" fact="0.0518"/>
                  <dgm:constr type="l" for="ch" forName="ParentAccent10" refType="w" fact="0.9525"/>
                  <dgm:constr type="t" for="ch" forName="ParentAccent10" refType="h" fact="0.593"/>
                  <dgm:constr type="w" for="ch" forName="ParentAccent10" refType="w" fact="0.0283"/>
                  <dgm:constr type="h" for="ch" forName="ParentAccent10" refType="h" fact="0.0518"/>
                  <dgm:constr type="l" for="ch" forName="Child4" refType="w" fact="0.0081"/>
                  <dgm:constr type="t" for="ch" forName="Child4" refType="h" fact="0.8184"/>
                  <dgm:constr type="w" for="ch" forName="Child4" refType="w" fact="0.3192"/>
                  <dgm:constr type="h" for="ch" forName="Child4" refType="h" fact="0.1294"/>
                  <dgm:constr type="l" for="ch" forName="Child3" refType="w" fact="0"/>
                  <dgm:constr type="t" for="ch" forName="Child3" refType="h" fact="0.5547"/>
                  <dgm:constr type="w" for="ch" forName="Child3" refType="w" fact="0.297"/>
                  <dgm:constr type="h" for="ch" forName="Child3" refType="h" fact="0.1294"/>
                  <dgm:constr type="l" for="ch" forName="Child2" refType="w" fact="0"/>
                  <dgm:constr type="t" for="ch" forName="Child2" refType="h" fact="0.2662"/>
                  <dgm:constr type="w" for="ch" forName="Child2" refType="w" fact="0.297"/>
                  <dgm:constr type="h" for="ch" forName="Child2" refType="h" fact="0.1294"/>
                  <dgm:constr type="l" for="ch" forName="Child1" refType="w" fact="0.0081"/>
                  <dgm:constr type="t" for="ch" forName="Child1" refType="h" fact="0"/>
                  <dgm:constr type="w" for="ch" forName="Child1" refType="w" fact="0.3192"/>
                  <dgm:constr type="h" for="ch" forName="Child1" refType="h" fact="0.1294"/>
                </dgm:constrLst>
              </dgm:if>
              <dgm:else name="Name12">
                <dgm:alg type="composite">
                  <dgm:param type="ar" val="1.3278"/>
                </dgm:alg>
                <dgm:constrLst>
                  <dgm:constr type="l" for="ch" forName="Child2Accent1" refType="w" fact="0.3436"/>
                  <dgm:constr type="t" for="ch" forName="Child2Accent1" refType="h" fact="0.3184"/>
                  <dgm:constr type="w" for="ch" forName="Child2Accent1" refType="w" fact="0.0574"/>
                  <dgm:constr type="h" for="ch" forName="Child2Accent1" refType="h" fact="0.0763"/>
                  <dgm:constr type="l" for="ch" forName="Child2Accent2" refType="w" fact="0.3068"/>
                  <dgm:constr type="t" for="ch" forName="Child2Accent2" refType="h" fact="0.2781"/>
                  <dgm:constr type="w" for="ch" forName="Child2Accent2" refType="w" fact="0.0287"/>
                  <dgm:constr type="h" for="ch" forName="Child2Accent2" refType="h" fact="0.0381"/>
                  <dgm:constr type="l" for="ch" forName="Child2Accent3" refType="w" fact="0.2455"/>
                  <dgm:constr type="t" for="ch" forName="Child2Accent3" refType="h" fact="0.2781"/>
                  <dgm:constr type="w" for="ch" forName="Child2Accent3" refType="w" fact="0.0287"/>
                  <dgm:constr type="h" for="ch" forName="Child2Accent3" refType="h" fact="0.0381"/>
                  <dgm:constr type="l" for="ch" forName="Child2Accent4" refType="w" fact="0.1842"/>
                  <dgm:constr type="t" for="ch" forName="Child2Accent4" refType="h" fact="0.2781"/>
                  <dgm:constr type="w" for="ch" forName="Child2Accent4" refType="w" fact="0.0287"/>
                  <dgm:constr type="h" for="ch" forName="Child2Accent4" refType="h" fact="0.0381"/>
                  <dgm:constr type="l" for="ch" forName="Child2Accent5" refType="w" fact="0.1229"/>
                  <dgm:constr type="t" for="ch" forName="Child2Accent5" refType="h" fact="0.2781"/>
                  <dgm:constr type="w" for="ch" forName="Child2Accent5" refType="w" fact="0.0287"/>
                  <dgm:constr type="h" for="ch" forName="Child2Accent5" refType="h" fact="0.0381"/>
                  <dgm:constr type="l" for="ch" forName="Child3Accent1" refType="w" fact="0.284"/>
                  <dgm:constr type="t" for="ch" forName="Child3Accent1" refType="h" fact="0.5061"/>
                  <dgm:constr type="w" for="ch" forName="Child3Accent1" refType="w" fact="0.0574"/>
                  <dgm:constr type="h" for="ch" forName="Child3Accent1" refType="h" fact="0.0763"/>
                  <dgm:constr type="l" for="ch" forName="Child3Accent2" refType="w" fact="0.2272"/>
                  <dgm:constr type="t" for="ch" forName="Child3Accent2" refType="h" fact="0.5252"/>
                  <dgm:constr type="w" for="ch" forName="Child3Accent2" refType="w" fact="0.0287"/>
                  <dgm:constr type="h" for="ch" forName="Child3Accent2" refType="h" fact="0.0381"/>
                  <dgm:constr type="l" for="ch" forName="Child3Accent3" refType="w" fact="0.1705"/>
                  <dgm:constr type="t" for="ch" forName="Child3Accent3" refType="h" fact="0.5252"/>
                  <dgm:constr type="w" for="ch" forName="Child3Accent3" refType="w" fact="0.0287"/>
                  <dgm:constr type="h" for="ch" forName="Child3Accent3" refType="h" fact="0.0381"/>
                  <dgm:constr type="l" for="ch" forName="Child3Accent4" refType="w" fact="0.1137"/>
                  <dgm:constr type="t" for="ch" forName="Child3Accent4" refType="h" fact="0.5252"/>
                  <dgm:constr type="w" for="ch" forName="Child3Accent4" refType="w" fact="0.0287"/>
                  <dgm:constr type="h" for="ch" forName="Child3Accent4" refType="h" fact="0.0381"/>
                  <dgm:constr type="l" for="ch" forName="Child2Accent6" refType="w" fact="0.0615"/>
                  <dgm:constr type="t" for="ch" forName="Child2Accent6" refType="h" fact="0.2781"/>
                  <dgm:constr type="w" for="ch" forName="Child2Accent6" refType="w" fact="0.0287"/>
                  <dgm:constr type="h" for="ch" forName="Child2Accent6" refType="h" fact="0.0381"/>
                  <dgm:constr type="l" for="ch" forName="Child3Accent5" refType="w" fact="0.057"/>
                  <dgm:constr type="t" for="ch" forName="Child3Accent5" refType="h" fact="0.5252"/>
                  <dgm:constr type="w" for="ch" forName="Child3Accent5" refType="w" fact="0.0287"/>
                  <dgm:constr type="h" for="ch" forName="Child3Accent5" refType="h" fact="0.0381"/>
                  <dgm:constr type="l" for="ch" forName="Child2Accent7" refType="w" fact="0.0002"/>
                  <dgm:constr type="t" for="ch" forName="Child2Accent7" refType="h" fact="0.2781"/>
                  <dgm:constr type="w" for="ch" forName="Child2Accent7" refType="w" fact="0.0287"/>
                  <dgm:constr type="h" for="ch" forName="Child2Accent7" refType="h" fact="0.0381"/>
                  <dgm:constr type="l" for="ch" forName="Child3Accent6" refType="w" fact="0.0002"/>
                  <dgm:constr type="t" for="ch" forName="Child3Accent6" refType="h" fact="0.5252"/>
                  <dgm:constr type="w" for="ch" forName="Child3Accent6" refType="w" fact="0.0287"/>
                  <dgm:constr type="h" for="ch" forName="Child3Accent6" refType="h" fact="0.0381"/>
                  <dgm:constr type="l" for="ch" forName="Child3Accent7" refType="w" fact="0"/>
                  <dgm:constr type="t" for="ch" forName="Child3Accent7" refType="h" fact="0"/>
                  <dgm:constr type="w" for="ch" forName="Child3Accent7" refType="w" fact="0"/>
                  <dgm:constr type="h" for="ch" forName="Child3Accent7" refType="h" fact="0"/>
                  <dgm:constr type="l" for="ch" forName="Child4Accent1" refType="w" fact="0.3436"/>
                  <dgm:constr type="t" for="ch" forName="Child4Accent1" refType="h" fact="0.6908"/>
                  <dgm:constr type="w" for="ch" forName="Child4Accent1" refType="w" fact="0.0574"/>
                  <dgm:constr type="h" for="ch" forName="Child4Accent1" refType="h" fact="0.0763"/>
                  <dgm:constr type="l" for="ch" forName="Child4Accent2" refType="w" fact="0.3068"/>
                  <dgm:constr type="t" for="ch" forName="Child4Accent2" refType="h" fact="0.7684"/>
                  <dgm:constr type="w" for="ch" forName="Child4Accent2" refType="w" fact="0.0287"/>
                  <dgm:constr type="h" for="ch" forName="Child4Accent2" refType="h" fact="0.0381"/>
                  <dgm:constr type="l" for="ch" forName="Child4Accent3" refType="w" fact="0.2455"/>
                  <dgm:constr type="t" for="ch" forName="Child4Accent3" refType="h" fact="0.7684"/>
                  <dgm:constr type="w" for="ch" forName="Child4Accent3" refType="w" fact="0.0287"/>
                  <dgm:constr type="h" for="ch" forName="Child4Accent3" refType="h" fact="0.0381"/>
                  <dgm:constr type="l" for="ch" forName="Child4Accent4" refType="w" fact="0.1842"/>
                  <dgm:constr type="t" for="ch" forName="Child4Accent4" refType="h" fact="0.7684"/>
                  <dgm:constr type="w" for="ch" forName="Child4Accent4" refType="w" fact="0.0287"/>
                  <dgm:constr type="h" for="ch" forName="Child4Accent4" refType="h" fact="0.0381"/>
                  <dgm:constr type="l" for="ch" forName="Child4Accent5" refType="w" fact="0.1229"/>
                  <dgm:constr type="t" for="ch" forName="Child4Accent5" refType="h" fact="0.7684"/>
                  <dgm:constr type="w" for="ch" forName="Child4Accent5" refType="w" fact="0.0287"/>
                  <dgm:constr type="h" for="ch" forName="Child4Accent5" refType="h" fact="0.0381"/>
                  <dgm:constr type="l" for="ch" forName="Child4Accent6" refType="w" fact="0.0615"/>
                  <dgm:constr type="t" for="ch" forName="Child4Accent6" refType="h" fact="0.7684"/>
                  <dgm:constr type="w" for="ch" forName="Child4Accent6" refType="w" fact="0.0287"/>
                  <dgm:constr type="h" for="ch" forName="Child4Accent6" refType="h" fact="0.0381"/>
                  <dgm:constr type="l" for="ch" forName="Child4Accent7" refType="w" fact="0.0002"/>
                  <dgm:constr type="t" for="ch" forName="Child4Accent7" refType="h" fact="0.7684"/>
                  <dgm:constr type="w" for="ch" forName="Child4Accent7" refType="w" fact="0.0287"/>
                  <dgm:constr type="h" for="ch" forName="Child4Accent7" refType="h" fact="0.0381"/>
                  <dgm:constr type="l" for="ch" forName="Child4Accent8" refType="w" fact="0"/>
                  <dgm:constr type="t" for="ch" forName="Child4Accent8" refType="h" fact="0"/>
                  <dgm:constr type="w" for="ch" forName="Child4Accent8" refType="w" fact="0"/>
                  <dgm:constr type="h" for="ch" forName="Child4Accent8" refType="h" fact="0"/>
                  <dgm:constr type="l" for="ch" forName="ParentAccent1" refType="w" fact="0.9713"/>
                  <dgm:constr type="t" for="ch" forName="ParentAccent1" refType="h" fact="0.5252"/>
                  <dgm:constr type="w" for="ch" forName="ParentAccent1" refType="w" fact="0.0287"/>
                  <dgm:constr type="h" for="ch" forName="ParentAccent1" refType="h" fact="0.0381"/>
                  <dgm:constr type="l" for="ch" forName="ParentAccent2" refType="w" fact="0.9187"/>
                  <dgm:constr type="t" for="ch" forName="ParentAccent2" refType="h" fact="0.5252"/>
                  <dgm:constr type="w" for="ch" forName="ParentAccent2" refType="w" fact="0.0287"/>
                  <dgm:constr type="h" for="ch" forName="ParentAccent2" refType="h" fact="0.0381"/>
                  <dgm:constr type="l" for="ch" forName="ParentAccent3" refType="w" fact="0.8661"/>
                  <dgm:constr type="t" for="ch" forName="ParentAccent3" refType="h" fact="0.5252"/>
                  <dgm:constr type="w" for="ch" forName="ParentAccent3" refType="w" fact="0.0287"/>
                  <dgm:constr type="h" for="ch" forName="ParentAccent3" refType="h" fact="0.0381"/>
                  <dgm:constr type="l" for="ch" forName="ParentAccent4" refType="w" fact="0.8136"/>
                  <dgm:constr type="t" for="ch" forName="ParentAccent4" refType="h" fact="0.5252"/>
                  <dgm:constr type="w" for="ch" forName="ParentAccent4" refType="w" fact="0.0287"/>
                  <dgm:constr type="h" for="ch" forName="ParentAccent4" refType="h" fact="0.0381"/>
                  <dgm:constr type="l" for="ch" forName="ParentAccent5" refType="w" fact="0.761"/>
                  <dgm:constr type="t" for="ch" forName="ParentAccent5" refType="h" fact="0.5252"/>
                  <dgm:constr type="w" for="ch" forName="ParentAccent5" refType="w" fact="0.0287"/>
                  <dgm:constr type="h" for="ch" forName="ParentAccent5" refType="h" fact="0.0381"/>
                  <dgm:constr type="l" for="ch" forName="ParentAccent6" refType="w" fact="0.6797"/>
                  <dgm:constr type="t" for="ch" forName="ParentAccent6" refType="h" fact="0.5061"/>
                  <dgm:constr type="w" for="ch" forName="ParentAccent6" refType="w" fact="0.0574"/>
                  <dgm:constr type="h" for="ch" forName="ParentAccent6" refType="h" fact="0.0763"/>
                  <dgm:constr type="l" for="ch" forName="ParentAccent7" refType="w" fact="0.9245"/>
                  <dgm:constr type="t" for="ch" forName="ParentAccent7" refType="h" fact="0.4464"/>
                  <dgm:constr type="w" for="ch" forName="ParentAccent7" refType="w" fact="0.0287"/>
                  <dgm:constr type="h" for="ch" forName="ParentAccent7" refType="h" fact="0.0381"/>
                  <dgm:constr type="l" for="ch" forName="ParentAccent8" refType="w" fact="0.9245"/>
                  <dgm:constr type="t" for="ch" forName="ParentAccent8" refType="h" fact="0.6045"/>
                  <dgm:constr type="w" for="ch" forName="ParentAccent8" refType="w" fact="0.0287"/>
                  <dgm:constr type="h" for="ch" forName="ParentAccent8" refType="h" fact="0.0381"/>
                  <dgm:constr type="l" for="ch" forName="ParentAccent9" refType="w" fact="0.9501"/>
                  <dgm:constr type="t" for="ch" forName="ParentAccent9" refType="h" fact="0.4807"/>
                  <dgm:constr type="w" for="ch" forName="ParentAccent9" refType="w" fact="0.0287"/>
                  <dgm:constr type="h" for="ch" forName="ParentAccent9" refType="h" fact="0.0381"/>
                  <dgm:constr type="l" for="ch" forName="ParentAccent10" refType="w" fact="0.9518"/>
                  <dgm:constr type="t" for="ch" forName="ParentAccent10" refType="h" fact="0.5705"/>
                  <dgm:constr type="w" for="ch" forName="ParentAccent10" refType="w" fact="0.0287"/>
                  <dgm:constr type="h" for="ch" forName="ParentAccent10" refType="h" fact="0.0381"/>
                  <dgm:constr type="l" for="ch" forName="Child1Accent1" refType="w" fact="0.4819"/>
                  <dgm:constr type="t" for="ch" forName="Child1Accent1" refType="h" fact="0.2457"/>
                  <dgm:constr type="w" for="ch" forName="Child1Accent1" refType="w" fact="0.0574"/>
                  <dgm:constr type="h" for="ch" forName="Child1Accent1" refType="h" fact="0.0763"/>
                  <dgm:constr type="l" for="ch" forName="Child1Accent4" refType="w" fact="0.3653"/>
                  <dgm:constr type="t" for="ch" forName="Child1Accent4" refType="h" fact="0.097"/>
                  <dgm:constr type="w" for="ch" forName="Child1Accent4" refType="w" fact="0.0287"/>
                  <dgm:constr type="h" for="ch" forName="Child1Accent4" refType="h" fact="0.0381"/>
                  <dgm:constr type="l" for="ch" forName="Child1Accent5" refType="w" fact="0.304"/>
                  <dgm:constr type="t" for="ch" forName="Child1Accent5" refType="h" fact="0.097"/>
                  <dgm:constr type="w" for="ch" forName="Child1Accent5" refType="w" fact="0.0287"/>
                  <dgm:constr type="h" for="ch" forName="Child1Accent5" refType="h" fact="0.0381"/>
                  <dgm:constr type="l" for="ch" forName="Child1Accent6" refType="w" fact="0.2426"/>
                  <dgm:constr type="t" for="ch" forName="Child1Accent6" refType="h" fact="0.097"/>
                  <dgm:constr type="w" for="ch" forName="Child1Accent6" refType="w" fact="0.0287"/>
                  <dgm:constr type="h" for="ch" forName="Child1Accent6" refType="h" fact="0.0381"/>
                  <dgm:constr type="l" for="ch" forName="Child1Accent7" refType="w" fact="0.1813"/>
                  <dgm:constr type="t" for="ch" forName="Child1Accent7" refType="h" fact="0.097"/>
                  <dgm:constr type="w" for="ch" forName="Child1Accent7" refType="w" fact="0.0287"/>
                  <dgm:constr type="h" for="ch" forName="Child1Accent7" refType="h" fact="0.0381"/>
                  <dgm:constr type="l" for="ch" forName="Child1Accent8" refType="w" fact="0.12"/>
                  <dgm:constr type="t" for="ch" forName="Child1Accent8" refType="h" fact="0.097"/>
                  <dgm:constr type="w" for="ch" forName="Child1Accent8" refType="w" fact="0.0287"/>
                  <dgm:constr type="h" for="ch" forName="Child1Accent8" refType="h" fact="0.0381"/>
                  <dgm:constr type="l" for="ch" forName="Child1Accent9" refType="w" fact="0.0587"/>
                  <dgm:constr type="t" for="ch" forName="Child1Accent9" refType="h" fact="0.097"/>
                  <dgm:constr type="w" for="ch" forName="Child1Accent9" refType="w" fact="0.0287"/>
                  <dgm:constr type="h" for="ch" forName="Child1Accent9" refType="h" fact="0.0381"/>
                  <dgm:constr type="l" for="ch" forName="Child5Accent1" refType="w" fact="0.4819"/>
                  <dgm:constr type="t" for="ch" forName="Child5Accent1" refType="h" fact="0.7601"/>
                  <dgm:constr type="w" for="ch" forName="Child5Accent1" refType="w" fact="0.0574"/>
                  <dgm:constr type="h" for="ch" forName="Child5Accent1" refType="h" fact="0.0763"/>
                  <dgm:constr type="l" for="ch" forName="Child5Accent4" refType="w" fact="0.3653"/>
                  <dgm:constr type="t" for="ch" forName="Child5Accent4" refType="h" fact="0.9619"/>
                  <dgm:constr type="w" for="ch" forName="Child5Accent4" refType="w" fact="0.0287"/>
                  <dgm:constr type="h" for="ch" forName="Child5Accent4" refType="h" fact="0.0381"/>
                  <dgm:constr type="l" for="ch" forName="Child5Accent5" refType="w" fact="0.304"/>
                  <dgm:constr type="t" for="ch" forName="Child5Accent5" refType="h" fact="0.9619"/>
                  <dgm:constr type="w" for="ch" forName="Child5Accent5" refType="w" fact="0.0287"/>
                  <dgm:constr type="h" for="ch" forName="Child5Accent5" refType="h" fact="0.0381"/>
                  <dgm:constr type="l" for="ch" forName="Child5Accent6" refType="w" fact="0.2426"/>
                  <dgm:constr type="t" for="ch" forName="Child5Accent6" refType="h" fact="0.9619"/>
                  <dgm:constr type="w" for="ch" forName="Child5Accent6" refType="w" fact="0.0287"/>
                  <dgm:constr type="h" for="ch" forName="Child5Accent6" refType="h" fact="0.0381"/>
                  <dgm:constr type="l" for="ch" forName="Child5Accent7" refType="w" fact="0.1813"/>
                  <dgm:constr type="t" for="ch" forName="Child5Accent7" refType="h" fact="0.9619"/>
                  <dgm:constr type="w" for="ch" forName="Child5Accent7" refType="w" fact="0.0287"/>
                  <dgm:constr type="h" for="ch" forName="Child5Accent7" refType="h" fact="0.0381"/>
                  <dgm:constr type="l" for="ch" forName="Child5Accent8" refType="w" fact="0.12"/>
                  <dgm:constr type="t" for="ch" forName="Child5Accent8" refType="h" fact="0.9619"/>
                  <dgm:constr type="w" for="ch" forName="Child5Accent8" refType="w" fact="0.0287"/>
                  <dgm:constr type="h" for="ch" forName="Child5Accent8" refType="h" fact="0.0381"/>
                  <dgm:constr type="l" for="ch" forName="Child5Accent9" refType="w" fact="0.0587"/>
                  <dgm:constr type="t" for="ch" forName="Child5Accent9" refType="h" fact="0.9619"/>
                  <dgm:constr type="w" for="ch" forName="Child5Accent9" refType="w" fact="0.0287"/>
                  <dgm:constr type="h" for="ch" forName="Child5Accent9" refType="h" fact="0.0381"/>
                  <dgm:constr type="l" for="ch" forName="Child5Accent2" refType="w" fact="0.453"/>
                  <dgm:constr type="t" for="ch" forName="Child5Accent2" refType="h" fact="0.8375"/>
                  <dgm:constr type="w" for="ch" forName="Child5Accent2" refType="w" fact="0.0287"/>
                  <dgm:constr type="h" for="ch" forName="Child5Accent2" refType="h" fact="0.0381"/>
                  <dgm:constr type="l" for="ch" forName="Child5Accent3" refType="w" fact="0.4118"/>
                  <dgm:constr type="t" for="ch" forName="Child5Accent3" refType="h" fact="0.8991"/>
                  <dgm:constr type="w" for="ch" forName="Child5Accent3" refType="w" fact="0.0287"/>
                  <dgm:constr type="h" for="ch" forName="Child5Accent3" refType="h" fact="0.0381"/>
                  <dgm:constr type="l" for="ch" forName="Child1Accent2" refType="w" fact="0.4458"/>
                  <dgm:constr type="t" for="ch" forName="Child1Accent2" refType="h" fact="0.2004"/>
                  <dgm:constr type="w" for="ch" forName="Child1Accent2" refType="w" fact="0.0287"/>
                  <dgm:constr type="h" for="ch" forName="Child1Accent2" refType="h" fact="0.0381"/>
                  <dgm:constr type="l" for="ch" forName="Child1Accent3" refType="w" fact="0.4054"/>
                  <dgm:constr type="t" for="ch" forName="Child1Accent3" refType="h" fact="0.1445"/>
                  <dgm:constr type="w" for="ch" forName="Child1Accent3" refType="w" fact="0.0287"/>
                  <dgm:constr type="h" for="ch" forName="Child1Accent3" refType="h" fact="0.0381"/>
                  <dgm:constr type="l" for="ch" forName="Child5" refType="w" fact="0.0581"/>
                  <dgm:constr type="t" for="ch" forName="Child5" refType="h" fact="0.8635"/>
                  <dgm:constr type="w" for="ch" forName="Child5" refType="w" fact="0.3364"/>
                  <dgm:constr type="h" for="ch" forName="Child5" refType="h" fact="0.0981"/>
                  <dgm:constr type="l" for="ch" forName="Child4" refType="w" fact="0"/>
                  <dgm:constr type="t" for="ch" forName="Child4" refType="h" fact="0.6701"/>
                  <dgm:constr type="w" for="ch" forName="Child4" refType="w" fact="0.3364"/>
                  <dgm:constr type="h" for="ch" forName="Child4" refType="h" fact="0.0981"/>
                  <dgm:constr type="l" for="ch" forName="Child3" refType="w" fact="0"/>
                  <dgm:constr type="t" for="ch" forName="Child3" refType="h" fact="0.4276"/>
                  <dgm:constr type="w" for="ch" forName="Child3" refType="w" fact="0.2544"/>
                  <dgm:constr type="h" for="ch" forName="Child3" refType="h" fact="0.0981"/>
                  <dgm:constr type="l" for="ch" forName="Child2" refType="w" fact="0"/>
                  <dgm:constr type="t" for="ch" forName="Child2" refType="h" fact="0.1798"/>
                  <dgm:constr type="w" for="ch" forName="Child2" refType="w" fact="0.3364"/>
                  <dgm:constr type="h" for="ch" forName="Child2" refType="h" fact="0.0981"/>
                  <dgm:constr type="l" for="ch" forName="Child1" refType="w" fact="0.0581"/>
                  <dgm:constr type="t" for="ch" forName="Child1" refType="h" fact="0"/>
                  <dgm:constr type="w" for="ch" forName="Child1" refType="w" fact="0.3364"/>
                  <dgm:constr type="h" for="ch" forName="Child1" refType="h" fact="0.0981"/>
                  <dgm:constr type="l" for="ch" forName="Parent" refType="w" fact="0.3653"/>
                  <dgm:constr type="t" for="ch" forName="Parent" refType="h" fact="0.3513"/>
                  <dgm:constr type="w" for="ch" forName="Parent" refType="w" fact="0.2906"/>
                  <dgm:constr type="h" for="ch" forName="Parent" refType="h" fact="0.3859"/>
                </dgm:constrLst>
              </dgm:else>
            </dgm:choose>
          </dgm:if>
          <dgm:else name="Name13">
            <dgm:choose name="Name14">
              <dgm:if name="Name15" axis="ch" ptType="node" func="cnt" op="equ" val="0">
                <dgm:alg type="composite">
                  <dgm:param type="ar" val="2.1059"/>
                </dgm:alg>
                <dgm:constrLst>
                  <dgm:constr type="r" for="ch" forName="Parent" refType="w"/>
                  <dgm:constr type="t" for="ch" forName="Parent" refType="h" fact="0"/>
                  <dgm:constr type="w" for="ch" forName="Parent" refType="w" fact="0.4749"/>
                  <dgm:constr type="h" for="ch" forName="Parent" refType="h"/>
                  <dgm:constr type="r" for="ch" forName="ParentAccent1" refType="w" fact="0.0469"/>
                  <dgm:constr type="t" for="ch" forName="ParentAccent1" refType="h" fact="0.4506"/>
                  <dgm:constr type="w" for="ch" forName="ParentAccent1" refType="w" fact="0.0469"/>
                  <dgm:constr type="h" for="ch" forName="ParentAccent1" refType="h" fact="0.0988"/>
                  <dgm:constr type="r" for="ch" forName="ParentAccent2" refType="w" fact="0.1266"/>
                  <dgm:constr type="t" for="ch" forName="ParentAccent2" refType="h" fact="0.4506"/>
                  <dgm:constr type="w" for="ch" forName="ParentAccent2" refType="w" fact="0.0469"/>
                  <dgm:constr type="h" for="ch" forName="ParentAccent2" refType="h" fact="0.0988"/>
                  <dgm:constr type="r" for="ch" forName="ParentAccent3" refType="w" fact="0.2063"/>
                  <dgm:constr type="t" for="ch" forName="ParentAccent3" refType="h" fact="0.4506"/>
                  <dgm:constr type="w" for="ch" forName="ParentAccent3" refType="w" fact="0.0469"/>
                  <dgm:constr type="h" for="ch" forName="ParentAccent3" refType="h" fact="0.0988"/>
                  <dgm:constr type="r" for="ch" forName="ParentAccent4" refType="w" fact="0.286"/>
                  <dgm:constr type="t" for="ch" forName="ParentAccent4" refType="h" fact="0.4506"/>
                  <dgm:constr type="w" for="ch" forName="ParentAccent4" refType="w" fact="0.0469"/>
                  <dgm:constr type="h" for="ch" forName="ParentAccent4" refType="h" fact="0.0988"/>
                  <dgm:constr type="r" for="ch" forName="ParentAccent5" refType="w" fact="0.3657"/>
                  <dgm:constr type="t" for="ch" forName="ParentAccent5" refType="h" fact="0.4506"/>
                  <dgm:constr type="w" for="ch" forName="ParentAccent5" refType="w" fact="0.0469"/>
                  <dgm:constr type="h" for="ch" forName="ParentAccent5" refType="h" fact="0.0988"/>
                  <dgm:constr type="r" for="ch" forName="ParentAccent6" refType="w" fact="0.4924"/>
                  <dgm:constr type="t" for="ch" forName="ParentAccent6" refType="h" fact="0.4012"/>
                  <dgm:constr type="w" for="ch" forName="ParentAccent6" refType="w" fact="0.0939"/>
                  <dgm:constr type="h" for="ch" forName="ParentAccent6" refType="h" fact="0.1976"/>
                  <dgm:constr type="r" for="ch" forName="ParentAccent7" refType="w" fact="0.1234"/>
                  <dgm:constr type="t" for="ch" forName="ParentAccent7" refType="h" fact="0.2465"/>
                  <dgm:constr type="w" for="ch" forName="ParentAccent7" refType="w" fact="0.0469"/>
                  <dgm:constr type="h" for="ch" forName="ParentAccent7" refType="h" fact="0.0988"/>
                  <dgm:constr type="r" for="ch" forName="ParentAccent8" refType="w" fact="0.1234"/>
                  <dgm:constr type="t" for="ch" forName="ParentAccent8" refType="h" fact="0.6562"/>
                  <dgm:constr type="w" for="ch" forName="ParentAccent8" refType="w" fact="0.0469"/>
                  <dgm:constr type="h" for="ch" forName="ParentAccent8" refType="h" fact="0.0988"/>
                  <dgm:constr type="r" for="ch" forName="ParentAccent9" refType="w" fact="0.0815"/>
                  <dgm:constr type="t" for="ch" forName="ParentAccent9" refType="h" fact="0.3353"/>
                  <dgm:constr type="w" for="ch" forName="ParentAccent9" refType="w" fact="0.0469"/>
                  <dgm:constr type="h" for="ch" forName="ParentAccent9" refType="h" fact="0.0988"/>
                  <dgm:constr type="r" for="ch" forName="ParentAccent10" refType="w" fact="0.0787"/>
                  <dgm:constr type="t" for="ch" forName="ParentAccent10" refType="h" fact="0.5679"/>
                  <dgm:constr type="w" for="ch" forName="ParentAccent10" refType="w" fact="0.0469"/>
                  <dgm:constr type="h" for="ch" forName="ParentAccent10" refType="h" fact="0.0988"/>
                </dgm:constrLst>
              </dgm:if>
              <dgm:if name="Name16" axis="ch" ptType="node" func="cnt" op="equ" val="1">
                <dgm:alg type="composite">
                  <dgm:param type="ar" val="3.4411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r" for="ch" forName="Child1Accent1" refType="w" fact="0.716"/>
                  <dgm:constr type="t" for="ch" forName="Child1Accent1" refType="h" fact="0.4012"/>
                  <dgm:constr type="w" for="ch" forName="Child1Accent1" refType="w" fact="0.0574"/>
                  <dgm:constr type="h" for="ch" forName="Child1Accent1" refType="h" fact="0.1976"/>
                  <dgm:constr type="r" for="ch" forName="Child1Accent2" refType="w" fact="0.7728"/>
                  <dgm:constr type="t" for="ch" forName="Child1Accent2" refType="h" fact="0.4506"/>
                  <dgm:constr type="w" for="ch" forName="Child1Accent2" refType="w" fact="0.0287"/>
                  <dgm:constr type="h" for="ch" forName="Child1Accent2" refType="h" fact="0.0988"/>
                  <dgm:constr type="r" for="ch" forName="Child1Accent3" refType="w" fact="0.8295"/>
                  <dgm:constr type="t" for="ch" forName="Child1Accent3" refType="h" fact="0.4506"/>
                  <dgm:constr type="w" for="ch" forName="Child1Accent3" refType="w" fact="0.0287"/>
                  <dgm:constr type="h" for="ch" forName="Child1Accent3" refType="h" fact="0.0988"/>
                  <dgm:constr type="r" for="ch" forName="Child1Accent4" refType="w" fact="0.8863"/>
                  <dgm:constr type="t" for="ch" forName="Child1Accent4" refType="h" fact="0.4506"/>
                  <dgm:constr type="w" for="ch" forName="Child1Accent4" refType="w" fact="0.0287"/>
                  <dgm:constr type="h" for="ch" forName="Child1Accent4" refType="h" fact="0.0988"/>
                  <dgm:constr type="r" for="ch" forName="Child1Accent5" refType="w" fact="0.943"/>
                  <dgm:constr type="t" for="ch" forName="Child1Accent5" refType="h" fact="0.4506"/>
                  <dgm:constr type="w" for="ch" forName="Child1Accent5" refType="w" fact="0.0287"/>
                  <dgm:constr type="h" for="ch" forName="Child1Accent5" refType="h" fact="0.0988"/>
                  <dgm:constr type="r" for="ch" forName="Child1Accent6" refType="w" fact="0.9998"/>
                  <dgm:constr type="t" for="ch" forName="Child1Accent6" refType="h" fact="0.4506"/>
                  <dgm:constr type="w" for="ch" forName="Child1Accent6" refType="w" fact="0.0287"/>
                  <dgm:constr type="h" for="ch" forName="Child1Accent6" refType="h" fact="0.0988"/>
                  <dgm:constr type="l" for="ch" forName="Child1Accent7" refType="w" fact="0"/>
                  <dgm:constr type="t" for="ch" forName="Child1Accent7" refType="h" fact="0"/>
                  <dgm:constr type="w" for="ch" forName="Child1Accent7" refType="w" fact="0"/>
                  <dgm:constr type="h" for="ch" forName="Child1Accent7" refType="h" fact="0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ParentAccent1" refType="w" fact="0.0287"/>
                  <dgm:constr type="t" for="ch" forName="ParentAccent1" refType="h" fact="0.4506"/>
                  <dgm:constr type="w" for="ch" forName="ParentAccent1" refType="w" fact="0.0287"/>
                  <dgm:constr type="h" for="ch" forName="ParentAccent1" refType="h" fact="0.0988"/>
                  <dgm:constr type="r" for="ch" forName="ParentAccent2" refType="w" fact="0.0813"/>
                  <dgm:constr type="t" for="ch" forName="ParentAccent2" refType="h" fact="0.4506"/>
                  <dgm:constr type="w" for="ch" forName="ParentAccent2" refType="w" fact="0.0287"/>
                  <dgm:constr type="h" for="ch" forName="ParentAccent2" refType="h" fact="0.0988"/>
                  <dgm:constr type="r" for="ch" forName="ParentAccent3" refType="w" fact="0.1339"/>
                  <dgm:constr type="t" for="ch" forName="ParentAccent3" refType="h" fact="0.4506"/>
                  <dgm:constr type="w" for="ch" forName="ParentAccent3" refType="w" fact="0.0287"/>
                  <dgm:constr type="h" for="ch" forName="ParentAccent3" refType="h" fact="0.0988"/>
                  <dgm:constr type="r" for="ch" forName="ParentAccent4" refType="w" fact="0.1864"/>
                  <dgm:constr type="t" for="ch" forName="ParentAccent4" refType="h" fact="0.4506"/>
                  <dgm:constr type="w" for="ch" forName="ParentAccent4" refType="w" fact="0.0287"/>
                  <dgm:constr type="h" for="ch" forName="ParentAccent4" refType="h" fact="0.0988"/>
                  <dgm:constr type="r" for="ch" forName="ParentAccent5" refType="w" fact="0.239"/>
                  <dgm:constr type="t" for="ch" forName="ParentAccent5" refType="h" fact="0.4506"/>
                  <dgm:constr type="w" for="ch" forName="ParentAccent5" refType="w" fact="0.0287"/>
                  <dgm:constr type="h" for="ch" forName="ParentAccent5" refType="h" fact="0.0988"/>
                  <dgm:constr type="r" for="ch" forName="ParentAccent6" refType="w" fact="0.3203"/>
                  <dgm:constr type="t" for="ch" forName="ParentAccent6" refType="h" fact="0.4012"/>
                  <dgm:constr type="w" for="ch" forName="ParentAccent6" refType="w" fact="0.0574"/>
                  <dgm:constr type="h" for="ch" forName="ParentAccent6" refType="h" fact="0.1976"/>
                  <dgm:constr type="r" for="ch" forName="ParentAccent7" refType="w" fact="0.0755"/>
                  <dgm:constr type="t" for="ch" forName="ParentAccent7" refType="h" fact="0.2465"/>
                  <dgm:constr type="w" for="ch" forName="ParentAccent7" refType="w" fact="0.0287"/>
                  <dgm:constr type="h" for="ch" forName="ParentAccent7" refType="h" fact="0.0988"/>
                  <dgm:constr type="r" for="ch" forName="ParentAccent8" refType="w" fact="0.0755"/>
                  <dgm:constr type="t" for="ch" forName="ParentAccent8" refType="h" fact="0.6562"/>
                  <dgm:constr type="w" for="ch" forName="ParentAccent8" refType="w" fact="0.0287"/>
                  <dgm:constr type="h" for="ch" forName="ParentAccent8" refType="h" fact="0.0988"/>
                  <dgm:constr type="r" for="ch" forName="ParentAccent9" refType="w" fact="0.0499"/>
                  <dgm:constr type="t" for="ch" forName="ParentAccent9" refType="h" fact="0.3353"/>
                  <dgm:constr type="w" for="ch" forName="ParentAccent9" refType="w" fact="0.0287"/>
                  <dgm:constr type="h" for="ch" forName="ParentAccent9" refType="h" fact="0.0988"/>
                  <dgm:constr type="r" for="ch" forName="ParentAccent10" refType="w" fact="0.0482"/>
                  <dgm:constr type="t" for="ch" forName="ParentAccent10" refType="h" fact="0.5679"/>
                  <dgm:constr type="w" for="ch" forName="ParentAccent10" refType="w" fact="0.0287"/>
                  <dgm:constr type="h" for="ch" forName="ParentAccent10" refType="h" fact="0.0988"/>
                  <dgm:constr type="r" for="ch" forName="Child1" refType="w"/>
                  <dgm:constr type="t" for="ch" forName="Child1" refType="h" fact="0.1978"/>
                  <dgm:constr type="w" for="ch" forName="Child1" refType="w" fact="0.2544"/>
                  <dgm:constr type="h" for="ch" forName="Child1" refType="h" fact="0.2541"/>
                  <dgm:constr type="r" for="ch" forName="Parent" refType="w" fact="0.6347"/>
                  <dgm:constr type="t" for="ch" forName="Parent" refType="h" fact="0"/>
                  <dgm:constr type="w" for="ch" forName="Parent" refType="w" fact="0.2906"/>
                  <dgm:constr type="h" for="ch" forName="Parent" refType="h"/>
                </dgm:constrLst>
              </dgm:if>
              <dgm:if name="Name17" axis="ch" ptType="node" func="cnt" op="equ" val="2">
                <dgm:alg type="composite">
                  <dgm:param type="ar" val="2.1185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2" refType="primFontSz" refFor="des" refForName="Child1" op="equ"/>
                  <dgm:constr type="r" for="ch" forName="Child1Accent1" refType="w" fact="0.6564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r" for="ch" forName="Child1Accent2" refType="w" fact="0.6932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r" for="ch" forName="Child1Accent3" refType="w" fact="0.754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r" for="ch" forName="Child1Accent4" refType="w" fact="0.8158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r" for="ch" forName="Child1Accent5" refType="w" fact="0.8771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r" for="ch" forName="Child1Accent6" refType="w" fact="0.938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r" for="ch" forName="Child1Accent7" refType="w" fact="0.9998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Child2Accent1" refType="w" fact="0.6564"/>
                  <dgm:constr type="t" for="ch" forName="Child2Accent1" refType="h" fact="0.8153"/>
                  <dgm:constr type="w" for="ch" forName="Child2Accent1" refType="w" fact="0.0574"/>
                  <dgm:constr type="h" for="ch" forName="Child2Accent1" refType="h" fact="0.1217"/>
                  <dgm:constr type="r" for="ch" forName="Child2Accent2" refType="w" fact="0.6932"/>
                  <dgm:constr type="t" for="ch" forName="Child2Accent2" refType="h" fact="0.9392"/>
                  <dgm:constr type="w" for="ch" forName="Child2Accent2" refType="w" fact="0.0287"/>
                  <dgm:constr type="h" for="ch" forName="Child2Accent2" refType="h" fact="0.0608"/>
                  <dgm:constr type="r" for="ch" forName="Child2Accent3" refType="w" fact="0.7545"/>
                  <dgm:constr type="t" for="ch" forName="Child2Accent3" refType="h" fact="0.9392"/>
                  <dgm:constr type="w" for="ch" forName="Child2Accent3" refType="w" fact="0.0287"/>
                  <dgm:constr type="h" for="ch" forName="Child2Accent3" refType="h" fact="0.0608"/>
                  <dgm:constr type="r" for="ch" forName="Child2Accent4" refType="w" fact="0.8158"/>
                  <dgm:constr type="t" for="ch" forName="Child2Accent4" refType="h" fact="0.9392"/>
                  <dgm:constr type="w" for="ch" forName="Child2Accent4" refType="w" fact="0.0287"/>
                  <dgm:constr type="h" for="ch" forName="Child2Accent4" refType="h" fact="0.0608"/>
                  <dgm:constr type="r" for="ch" forName="Child2Accent5" refType="w" fact="0.8771"/>
                  <dgm:constr type="t" for="ch" forName="Child2Accent5" refType="h" fact="0.9392"/>
                  <dgm:constr type="w" for="ch" forName="Child2Accent5" refType="w" fact="0.0287"/>
                  <dgm:constr type="h" for="ch" forName="Child2Accent5" refType="h" fact="0.0608"/>
                  <dgm:constr type="r" for="ch" forName="Child2Accent6" refType="w" fact="0.9385"/>
                  <dgm:constr type="t" for="ch" forName="Child2Accent6" refType="h" fact="0.9392"/>
                  <dgm:constr type="w" for="ch" forName="Child2Accent6" refType="w" fact="0.0287"/>
                  <dgm:constr type="h" for="ch" forName="Child2Accent6" refType="h" fact="0.0608"/>
                  <dgm:constr type="r" for="ch" forName="Child2Accent7" refType="w" fact="0.9998"/>
                  <dgm:constr type="t" for="ch" forName="Child2Accent7" refType="h" fact="0.9392"/>
                  <dgm:constr type="w" for="ch" forName="Child2Accent7" refType="w" fact="0.0287"/>
                  <dgm:constr type="h" for="ch" forName="Child2Accent7" refType="h" fact="0.0608"/>
                  <dgm:constr type="r" for="ch" forName="ParentAccent1" refType="w" fact="0.0287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r" for="ch" forName="ParentAccent2" refType="w" fact="0.0813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r" for="ch" forName="ParentAccent3" refType="w" fact="0.1339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r" for="ch" forName="ParentAccent4" refType="w" fact="0.1864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r" for="ch" forName="ParentAccent5" refType="w" fact="0.239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r" for="ch" forName="ParentAccent6" refType="w" fact="0.3203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r" for="ch" forName="ParentAccent7" refType="w" fact="0.075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r" for="ch" forName="ParentAccent8" refType="w" fact="0.075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r" for="ch" forName="ParentAccent9" refType="w" fact="0.0499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r" for="ch" forName="ParentAccent10" refType="w" fact="0.0482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r" for="ch" forName="Child2" refType="w"/>
                  <dgm:constr type="t" for="ch" forName="Child2" refType="h" fact="0.7822"/>
                  <dgm:constr type="w" for="ch" forName="Child2" refType="w" fact="0.3364"/>
                  <dgm:constr type="h" for="ch" forName="Child2" refType="h" fact="0.1564"/>
                  <dgm:constr type="r" for="ch" forName="Child1" refType="w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r" for="ch" forName="Parent" refType="w" fact="0.6347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8" axis="ch" ptType="node" func="cnt" op="equ" val="3">
                <dgm:alg type="composite">
                  <dgm:param type="ar" val="2.1185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3" refType="primFontSz" refFor="des" refForName="Parent" op="lte"/>
                  <dgm:constr type="primFontSz" for="des" forName="Child2" refType="primFontSz" refFor="des" refForName="Child1" op="equ"/>
                  <dgm:constr type="primFontSz" for="des" forName="Child3" refType="primFontSz" refFor="des" refForName="Child1" op="equ"/>
                  <dgm:constr type="r" for="ch" forName="Child1Accent1" refType="w" fact="0.6564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r" for="ch" forName="Child1Accent2" refType="w" fact="0.6932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r" for="ch" forName="Child1Accent3" refType="w" fact="0.754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r" for="ch" forName="Child1Accent4" refType="w" fact="0.8158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r" for="ch" forName="Child1Accent5" refType="w" fact="0.8771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r" for="ch" forName="Child1Accent6" refType="w" fact="0.938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r" for="ch" forName="Child1Accent7" refType="w" fact="0.9998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r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r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Child2Accent1" refType="w" fact="0.716"/>
                  <dgm:constr type="t" for="ch" forName="Child2Accent1" refType="h" fact="0.5207"/>
                  <dgm:constr type="w" for="ch" forName="Child2Accent1" refType="w" fact="0.0574"/>
                  <dgm:constr type="h" for="ch" forName="Child2Accent1" refType="h" fact="0.1217"/>
                  <dgm:constr type="r" for="ch" forName="Child2Accent2" refType="w" fact="0.7728"/>
                  <dgm:constr type="t" for="ch" forName="Child2Accent2" refType="h" fact="0.5511"/>
                  <dgm:constr type="w" for="ch" forName="Child2Accent2" refType="w" fact="0.0287"/>
                  <dgm:constr type="h" for="ch" forName="Child2Accent2" refType="h" fact="0.0608"/>
                  <dgm:constr type="r" for="ch" forName="Child2Accent3" refType="w" fact="0.8295"/>
                  <dgm:constr type="t" for="ch" forName="Child2Accent3" refType="h" fact="0.5511"/>
                  <dgm:constr type="w" for="ch" forName="Child2Accent3" refType="w" fact="0.0287"/>
                  <dgm:constr type="h" for="ch" forName="Child2Accent3" refType="h" fact="0.0608"/>
                  <dgm:constr type="r" for="ch" forName="Child2Accent4" refType="w" fact="0.8863"/>
                  <dgm:constr type="t" for="ch" forName="Child2Accent4" refType="h" fact="0.5511"/>
                  <dgm:constr type="w" for="ch" forName="Child2Accent4" refType="w" fact="0.0287"/>
                  <dgm:constr type="h" for="ch" forName="Child2Accent4" refType="h" fact="0.0608"/>
                  <dgm:constr type="r" for="ch" forName="Child2Accent5" refType="w" fact="0.943"/>
                  <dgm:constr type="t" for="ch" forName="Child2Accent5" refType="h" fact="0.5511"/>
                  <dgm:constr type="w" for="ch" forName="Child2Accent5" refType="w" fact="0.0287"/>
                  <dgm:constr type="h" for="ch" forName="Child2Accent5" refType="h" fact="0.0608"/>
                  <dgm:constr type="r" for="ch" forName="Child2Accent6" refType="w" fact="0.9998"/>
                  <dgm:constr type="t" for="ch" forName="Child2Accent6" refType="h" fact="0.5511"/>
                  <dgm:constr type="w" for="ch" forName="Child2Accent6" refType="w" fact="0.0287"/>
                  <dgm:constr type="h" for="ch" forName="Child2Accent6" refType="h" fact="0.0608"/>
                  <dgm:constr type="r" for="ch" forName="Child2Accent7" refType="w" fact="0"/>
                  <dgm:constr type="t" for="ch" forName="Child2Accent7" refType="h" fact="0"/>
                  <dgm:constr type="w" for="ch" forName="Child2Accent7" refType="w" fact="0"/>
                  <dgm:constr type="h" for="ch" forName="Child2Accent7" refType="h" fact="0"/>
                  <dgm:constr type="r" for="ch" forName="Child3Accent1" refType="w" fact="0.6564"/>
                  <dgm:constr type="t" for="ch" forName="Child3Accent1" refType="h" fact="0.8153"/>
                  <dgm:constr type="w" for="ch" forName="Child3Accent1" refType="w" fact="0.0574"/>
                  <dgm:constr type="h" for="ch" forName="Child3Accent1" refType="h" fact="0.1217"/>
                  <dgm:constr type="r" for="ch" forName="Child3Accent2" refType="w" fact="0.6932"/>
                  <dgm:constr type="t" for="ch" forName="Child3Accent2" refType="h" fact="0.9392"/>
                  <dgm:constr type="w" for="ch" forName="Child3Accent2" refType="w" fact="0.0287"/>
                  <dgm:constr type="h" for="ch" forName="Child3Accent2" refType="h" fact="0.0608"/>
                  <dgm:constr type="r" for="ch" forName="Child3Accent3" refType="w" fact="0.7545"/>
                  <dgm:constr type="t" for="ch" forName="Child3Accent3" refType="h" fact="0.9392"/>
                  <dgm:constr type="w" for="ch" forName="Child3Accent3" refType="w" fact="0.0287"/>
                  <dgm:constr type="h" for="ch" forName="Child3Accent3" refType="h" fact="0.0608"/>
                  <dgm:constr type="r" for="ch" forName="Child3Accent4" refType="w" fact="0.8158"/>
                  <dgm:constr type="t" for="ch" forName="Child3Accent4" refType="h" fact="0.9392"/>
                  <dgm:constr type="w" for="ch" forName="Child3Accent4" refType="w" fact="0.0287"/>
                  <dgm:constr type="h" for="ch" forName="Child3Accent4" refType="h" fact="0.0608"/>
                  <dgm:constr type="r" for="ch" forName="Child3Accent5" refType="w" fact="0.8771"/>
                  <dgm:constr type="t" for="ch" forName="Child3Accent5" refType="h" fact="0.9392"/>
                  <dgm:constr type="w" for="ch" forName="Child3Accent5" refType="w" fact="0.0287"/>
                  <dgm:constr type="h" for="ch" forName="Child3Accent5" refType="h" fact="0.0608"/>
                  <dgm:constr type="r" for="ch" forName="Child3Accent6" refType="w" fact="0.9385"/>
                  <dgm:constr type="t" for="ch" forName="Child3Accent6" refType="h" fact="0.9392"/>
                  <dgm:constr type="w" for="ch" forName="Child3Accent6" refType="w" fact="0.0287"/>
                  <dgm:constr type="h" for="ch" forName="Child3Accent6" refType="h" fact="0.0608"/>
                  <dgm:constr type="r" for="ch" forName="Child3Accent7" refType="w" fact="0.9998"/>
                  <dgm:constr type="t" for="ch" forName="Child3Accent7" refType="h" fact="0.9392"/>
                  <dgm:constr type="w" for="ch" forName="Child3Accent7" refType="w" fact="0.0287"/>
                  <dgm:constr type="h" for="ch" forName="Child3Accent7" refType="h" fact="0.0608"/>
                  <dgm:constr type="r" for="ch" forName="ParentAccent1" refType="w" fact="0.0287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r" for="ch" forName="ParentAccent2" refType="w" fact="0.0813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r" for="ch" forName="ParentAccent3" refType="w" fact="0.1339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r" for="ch" forName="ParentAccent4" refType="w" fact="0.1864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r" for="ch" forName="ParentAccent5" refType="w" fact="0.239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r" for="ch" forName="ParentAccent6" refType="w" fact="0.3203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r" for="ch" forName="ParentAccent7" refType="w" fact="0.075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r" for="ch" forName="ParentAccent8" refType="w" fact="0.075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r" for="ch" forName="ParentAccent9" refType="w" fact="0.0499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r" for="ch" forName="ParentAccent10" refType="w" fact="0.0482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r" for="ch" forName="Child3" refType="w"/>
                  <dgm:constr type="t" for="ch" forName="Child3" refType="h" fact="0.7822"/>
                  <dgm:constr type="w" for="ch" forName="Child3" refType="w" fact="0.3364"/>
                  <dgm:constr type="h" for="ch" forName="Child3" refType="h" fact="0.1564"/>
                  <dgm:constr type="r" for="ch" forName="Child2" refType="w"/>
                  <dgm:constr type="t" for="ch" forName="Child2" refType="h" fact="0.3955"/>
                  <dgm:constr type="w" for="ch" forName="Child2" refType="w" fact="0.2544"/>
                  <dgm:constr type="h" for="ch" forName="Child2" refType="h" fact="0.1564"/>
                  <dgm:constr type="r" for="ch" forName="Child1" refType="w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r" for="ch" forName="Parent" refType="w" fact="0.6347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9" axis="ch" ptType="node" func="cnt" op="equ" val="4">
                <dgm:alg type="composite">
                  <dgm:param type="ar" val="1.8304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3" refType="primFontSz" refFor="des" refForName="Parent" op="lte"/>
                  <dgm:constr type="primFontSz" for="des" forName="Child4" refType="primFontSz" refFor="des" refForName="Parent" op="lte"/>
                  <dgm:constr type="primFontSz" for="des" forName="Child2" refType="primFontSz" refFor="des" refForName="Child1" op="equ"/>
                  <dgm:constr type="primFontSz" for="des" forName="Child3" refType="primFontSz" refFor="des" refForName="Child1" op="equ"/>
                  <dgm:constr type="primFontSz" for="des" forName="Child4" refType="primFontSz" refFor="des" refForName="Child1" op="equ"/>
                  <dgm:constr type="r" for="ch" forName="Parent" refType="w" fact="0.6229"/>
                  <dgm:constr type="t" for="ch" forName="Parent" refType="h" fact="0.2946"/>
                  <dgm:constr type="w" for="ch" forName="Parent" refType="w" fact="0.2862"/>
                  <dgm:constr type="h" for="ch" forName="Parent" refType="h" fact="0.5239"/>
                  <dgm:constr type="r" for="ch" forName="Child1Accent1" refType="w" fact="0.6096"/>
                  <dgm:constr type="t" for="ch" forName="Child1Accent1" refType="h" fact="0.2104"/>
                  <dgm:constr type="w" for="ch" forName="Child1Accent1" refType="w" fact="0.0566"/>
                  <dgm:constr type="h" for="ch" forName="Child1Accent1" refType="h" fact="0.1035"/>
                  <dgm:constr type="r" for="ch" forName="Child1Accent3" refType="w" fact="0.6999"/>
                  <dgm:constr type="t" for="ch" forName="Child1Accent3" refType="h" fact="0.128"/>
                  <dgm:constr type="w" for="ch" forName="Child1Accent3" refType="w" fact="0.0283"/>
                  <dgm:constr type="h" for="ch" forName="Child1Accent3" refType="h" fact="0.0518"/>
                  <dgm:constr type="r" for="ch" forName="Child1Accent4" refType="w" fact="0.7582"/>
                  <dgm:constr type="t" for="ch" forName="Child1Accent4" refType="h" fact="0.128"/>
                  <dgm:constr type="w" for="ch" forName="Child1Accent4" refType="w" fact="0.0283"/>
                  <dgm:constr type="h" for="ch" forName="Child1Accent4" refType="h" fact="0.0518"/>
                  <dgm:constr type="r" for="ch" forName="Child1Accent5" refType="w" fact="0.8165"/>
                  <dgm:constr type="t" for="ch" forName="Child1Accent5" refType="h" fact="0.128"/>
                  <dgm:constr type="w" for="ch" forName="Child1Accent5" refType="w" fact="0.0283"/>
                  <dgm:constr type="h" for="ch" forName="Child1Accent5" refType="h" fact="0.0518"/>
                  <dgm:constr type="r" for="ch" forName="Child1Accent6" refType="w" fact="0.8748"/>
                  <dgm:constr type="t" for="ch" forName="Child1Accent6" refType="h" fact="0.128"/>
                  <dgm:constr type="w" for="ch" forName="Child1Accent6" refType="w" fact="0.0283"/>
                  <dgm:constr type="h" for="ch" forName="Child1Accent6" refType="h" fact="0.0518"/>
                  <dgm:constr type="r" for="ch" forName="Child3Accent1" refType="w" fact="0.6842"/>
                  <dgm:constr type="t" for="ch" forName="Child3Accent1" refType="h" fact="0.6212"/>
                  <dgm:constr type="w" for="ch" forName="Child3Accent1" refType="w" fact="0.0566"/>
                  <dgm:constr type="h" for="ch" forName="Child3Accent1" refType="h" fact="0.1035"/>
                  <dgm:constr type="r" for="ch" forName="Child3Accent2" refType="w" fact="0.7311"/>
                  <dgm:constr type="t" for="ch" forName="Child3Accent2" refType="h" fact="0.6828"/>
                  <dgm:constr type="w" for="ch" forName="Child3Accent2" refType="w" fact="0.0283"/>
                  <dgm:constr type="h" for="ch" forName="Child3Accent2" refType="h" fact="0.0518"/>
                  <dgm:constr type="r" for="ch" forName="Child3Accent4" refType="w" fact="0.8386"/>
                  <dgm:constr type="t" for="ch" forName="Child3Accent4" refType="h" fact="0.6828"/>
                  <dgm:constr type="w" for="ch" forName="Child3Accent4" refType="w" fact="0.0283"/>
                  <dgm:constr type="h" for="ch" forName="Child3Accent4" refType="h" fact="0.0518"/>
                  <dgm:constr type="r" for="ch" forName="Child3Accent5" refType="w" fact="0.8923"/>
                  <dgm:constr type="t" for="ch" forName="Child3Accent5" refType="h" fact="0.6828"/>
                  <dgm:constr type="w" for="ch" forName="Child3Accent5" refType="w" fact="0.0283"/>
                  <dgm:constr type="h" for="ch" forName="Child3Accent5" refType="h" fact="0.0518"/>
                  <dgm:constr type="r" for="ch" forName="Child1Accent7" refType="w" fact="0.9332"/>
                  <dgm:constr type="t" for="ch" forName="Child1Accent7" refType="h" fact="0.128"/>
                  <dgm:constr type="w" for="ch" forName="Child1Accent7" refType="w" fact="0.0283"/>
                  <dgm:constr type="h" for="ch" forName="Child1Accent7" refType="h" fact="0.0518"/>
                  <dgm:constr type="r" for="ch" forName="Child3Accent6" refType="w" fact="0.9461"/>
                  <dgm:constr type="t" for="ch" forName="Child3Accent6" refType="h" fact="0.6828"/>
                  <dgm:constr type="w" for="ch" forName="Child3Accent6" refType="w" fact="0.0283"/>
                  <dgm:constr type="h" for="ch" forName="Child3Accent6" refType="h" fact="0.0518"/>
                  <dgm:constr type="r" for="ch" forName="Child1Accent8" refType="w" fact="0.9915"/>
                  <dgm:constr type="t" for="ch" forName="Child1Accent8" refType="h" fact="0.128"/>
                  <dgm:constr type="w" for="ch" forName="Child1Accent8" refType="w" fact="0.0283"/>
                  <dgm:constr type="h" for="ch" forName="Child1Accent8" refType="h" fact="0.0518"/>
                  <dgm:constr type="r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Child3Accent7" refType="w" fact="0.9998"/>
                  <dgm:constr type="t" for="ch" forName="Child3Accent7" refType="h" fact="0.6828"/>
                  <dgm:constr type="w" for="ch" forName="Child3Accent7" refType="w" fact="0.0283"/>
                  <dgm:constr type="h" for="ch" forName="Child3Accent7" refType="h" fact="0.0518"/>
                  <dgm:constr type="r" for="ch" forName="Child4Accent1" refType="w" fact="0.6096"/>
                  <dgm:constr type="t" for="ch" forName="Child4Accent1" refType="h" fact="0.8"/>
                  <dgm:constr type="w" for="ch" forName="Child4Accent1" refType="w" fact="0.0566"/>
                  <dgm:constr type="h" for="ch" forName="Child4Accent1" refType="h" fact="0.1035"/>
                  <dgm:constr type="r" for="ch" forName="Child4Accent3" refType="w" fact="0.7002"/>
                  <dgm:constr type="t" for="ch" forName="Child4Accent3" refType="h" fact="0.9482"/>
                  <dgm:constr type="w" for="ch" forName="Child4Accent3" refType="w" fact="0.0283"/>
                  <dgm:constr type="h" for="ch" forName="Child4Accent3" refType="h" fact="0.0518"/>
                  <dgm:constr type="r" for="ch" forName="Child4Accent4" refType="w" fact="0.7585"/>
                  <dgm:constr type="t" for="ch" forName="Child4Accent4" refType="h" fact="0.9482"/>
                  <dgm:constr type="w" for="ch" forName="Child4Accent4" refType="w" fact="0.0283"/>
                  <dgm:constr type="h" for="ch" forName="Child4Accent4" refType="h" fact="0.0518"/>
                  <dgm:constr type="r" for="ch" forName="Child4Accent5" refType="w" fact="0.8167"/>
                  <dgm:constr type="t" for="ch" forName="Child4Accent5" refType="h" fact="0.9482"/>
                  <dgm:constr type="w" for="ch" forName="Child4Accent5" refType="w" fact="0.0283"/>
                  <dgm:constr type="h" for="ch" forName="Child4Accent5" refType="h" fact="0.0518"/>
                  <dgm:constr type="r" for="ch" forName="Child4Accent6" refType="w" fact="0.8749"/>
                  <dgm:constr type="t" for="ch" forName="Child4Accent6" refType="h" fact="0.9482"/>
                  <dgm:constr type="w" for="ch" forName="Child4Accent6" refType="w" fact="0.0283"/>
                  <dgm:constr type="h" for="ch" forName="Child4Accent6" refType="h" fact="0.0518"/>
                  <dgm:constr type="r" for="ch" forName="Child4Accent7" refType="w" fact="0.9332"/>
                  <dgm:constr type="t" for="ch" forName="Child4Accent7" refType="h" fact="0.9482"/>
                  <dgm:constr type="w" for="ch" forName="Child4Accent7" refType="w" fact="0.0283"/>
                  <dgm:constr type="h" for="ch" forName="Child4Accent7" refType="h" fact="0.0518"/>
                  <dgm:constr type="r" for="ch" forName="Child4Accent8" refType="w" fact="0.9914"/>
                  <dgm:constr type="t" for="ch" forName="Child4Accent8" refType="h" fact="0.9482"/>
                  <dgm:constr type="w" for="ch" forName="Child4Accent8" refType="w" fact="0.0283"/>
                  <dgm:constr type="h" for="ch" forName="Child4Accent8" refType="h" fact="0.0518"/>
                  <dgm:constr type="r" for="ch" forName="Child2Accent1" refType="w" fact="0.6842"/>
                  <dgm:constr type="t" for="ch" forName="Child2Accent1" refType="h" fact="0.3725"/>
                  <dgm:constr type="w" for="ch" forName="Child2Accent1" refType="w" fact="0.0566"/>
                  <dgm:constr type="h" for="ch" forName="Child2Accent1" refType="h" fact="0.1035"/>
                  <dgm:constr type="r" for="ch" forName="Child4Accent2" refType="w" fact="0.642"/>
                  <dgm:constr type="t" for="ch" forName="Child4Accent2" refType="h" fact="0.8993"/>
                  <dgm:constr type="w" for="ch" forName="Child4Accent2" refType="w" fact="0.0283"/>
                  <dgm:constr type="h" for="ch" forName="Child4Accent2" refType="h" fact="0.0518"/>
                  <dgm:constr type="r" for="ch" forName="Child1Accent2" refType="w" fact="0.6415"/>
                  <dgm:constr type="t" for="ch" forName="Child1Accent2" refType="h" fact="0.162"/>
                  <dgm:constr type="w" for="ch" forName="Child1Accent2" refType="w" fact="0.0283"/>
                  <dgm:constr type="h" for="ch" forName="Child1Accent2" refType="h" fact="0.0518"/>
                  <dgm:constr type="r" for="ch" forName="Child3Accent3" refType="w" fact="0.7849"/>
                  <dgm:constr type="t" for="ch" forName="Child3Accent3" refType="h" fact="0.6828"/>
                  <dgm:constr type="w" for="ch" forName="Child3Accent3" refType="w" fact="0.0283"/>
                  <dgm:constr type="h" for="ch" forName="Child3Accent3" refType="h" fact="0.0518"/>
                  <dgm:constr type="r" for="ch" forName="Child2Accent2" refType="w" fact="0.7311"/>
                  <dgm:constr type="t" for="ch" forName="Child2Accent2" refType="h" fact="0.3937"/>
                  <dgm:constr type="w" for="ch" forName="Child2Accent2" refType="w" fact="0.0283"/>
                  <dgm:constr type="h" for="ch" forName="Child2Accent2" refType="h" fact="0.0518"/>
                  <dgm:constr type="r" for="ch" forName="Child2Accent4" refType="w" fact="0.8386"/>
                  <dgm:constr type="t" for="ch" forName="Child2Accent4" refType="h" fact="0.3937"/>
                  <dgm:constr type="w" for="ch" forName="Child2Accent4" refType="w" fact="0.0283"/>
                  <dgm:constr type="h" for="ch" forName="Child2Accent4" refType="h" fact="0.0518"/>
                  <dgm:constr type="r" for="ch" forName="Child2Accent5" refType="w" fact="0.8923"/>
                  <dgm:constr type="t" for="ch" forName="Child2Accent5" refType="h" fact="0.3937"/>
                  <dgm:constr type="w" for="ch" forName="Child2Accent5" refType="w" fact="0.0283"/>
                  <dgm:constr type="h" for="ch" forName="Child2Accent5" refType="h" fact="0.0518"/>
                  <dgm:constr type="r" for="ch" forName="Child2Accent6" refType="w" fact="0.9461"/>
                  <dgm:constr type="t" for="ch" forName="Child2Accent6" refType="h" fact="0.3937"/>
                  <dgm:constr type="w" for="ch" forName="Child2Accent6" refType="w" fact="0.0283"/>
                  <dgm:constr type="h" for="ch" forName="Child2Accent6" refType="h" fact="0.0518"/>
                  <dgm:constr type="r" for="ch" forName="Child2Accent7" refType="w" fact="0.9998"/>
                  <dgm:constr type="t" for="ch" forName="Child2Accent7" refType="h" fact="0.3937"/>
                  <dgm:constr type="w" for="ch" forName="Child2Accent7" refType="w" fact="0.0283"/>
                  <dgm:constr type="h" for="ch" forName="Child2Accent7" refType="h" fact="0.0518"/>
                  <dgm:constr type="r" for="ch" forName="Child2Accent3" refType="w" fact="0.7849"/>
                  <dgm:constr type="t" for="ch" forName="Child2Accent3" refType="h" fact="0.3937"/>
                  <dgm:constr type="w" for="ch" forName="Child2Accent3" refType="w" fact="0.0283"/>
                  <dgm:constr type="h" for="ch" forName="Child2Accent3" refType="h" fact="0.0518"/>
                  <dgm:constr type="r" for="ch" forName="ParentAccent1" refType="w" fact="0.0283"/>
                  <dgm:constr type="t" for="ch" forName="ParentAccent1" refType="h" fact="0.5316"/>
                  <dgm:constr type="w" for="ch" forName="ParentAccent1" refType="w" fact="0.0283"/>
                  <dgm:constr type="h" for="ch" forName="ParentAccent1" refType="h" fact="0.0518"/>
                  <dgm:constr type="r" for="ch" forName="ParentAccent2" refType="w" fact="0.0801"/>
                  <dgm:constr type="t" for="ch" forName="ParentAccent2" refType="h" fact="0.5316"/>
                  <dgm:constr type="w" for="ch" forName="ParentAccent2" refType="w" fact="0.0283"/>
                  <dgm:constr type="h" for="ch" forName="ParentAccent2" refType="h" fact="0.0518"/>
                  <dgm:constr type="r" for="ch" forName="ParentAccent3" refType="w" fact="0.1318"/>
                  <dgm:constr type="t" for="ch" forName="ParentAccent3" refType="h" fact="0.5316"/>
                  <dgm:constr type="w" for="ch" forName="ParentAccent3" refType="w" fact="0.0283"/>
                  <dgm:constr type="h" for="ch" forName="ParentAccent3" refType="h" fact="0.0518"/>
                  <dgm:constr type="r" for="ch" forName="ParentAccent4" refType="w" fact="0.1836"/>
                  <dgm:constr type="t" for="ch" forName="ParentAccent4" refType="h" fact="0.5316"/>
                  <dgm:constr type="w" for="ch" forName="ParentAccent4" refType="w" fact="0.0283"/>
                  <dgm:constr type="h" for="ch" forName="ParentAccent4" refType="h" fact="0.0518"/>
                  <dgm:constr type="r" for="ch" forName="ParentAccent5" refType="w" fact="0.2354"/>
                  <dgm:constr type="t" for="ch" forName="ParentAccent5" refType="h" fact="0.5316"/>
                  <dgm:constr type="w" for="ch" forName="ParentAccent5" refType="w" fact="0.0283"/>
                  <dgm:constr type="h" for="ch" forName="ParentAccent5" refType="h" fact="0.0518"/>
                  <dgm:constr type="r" for="ch" forName="ParentAccent6" refType="w" fact="0.3154"/>
                  <dgm:constr type="t" for="ch" forName="ParentAccent6" refType="h" fact="0.5057"/>
                  <dgm:constr type="w" for="ch" forName="ParentAccent6" refType="w" fact="0.0566"/>
                  <dgm:constr type="h" for="ch" forName="ParentAccent6" refType="h" fact="0.1035"/>
                  <dgm:constr type="r" for="ch" forName="ParentAccent7" refType="w" fact="0.0744"/>
                  <dgm:constr type="t" for="ch" forName="ParentAccent7" refType="h" fact="0.4247"/>
                  <dgm:constr type="w" for="ch" forName="ParentAccent7" refType="w" fact="0.0283"/>
                  <dgm:constr type="h" for="ch" forName="ParentAccent7" refType="h" fact="0.0518"/>
                  <dgm:constr type="r" for="ch" forName="ParentAccent8" refType="w" fact="0.0744"/>
                  <dgm:constr type="t" for="ch" forName="ParentAccent8" refType="h" fact="0.6392"/>
                  <dgm:constr type="w" for="ch" forName="ParentAccent8" refType="w" fact="0.0283"/>
                  <dgm:constr type="h" for="ch" forName="ParentAccent8" refType="h" fact="0.0518"/>
                  <dgm:constr type="r" for="ch" forName="ParentAccent9" refType="w" fact="0.0491"/>
                  <dgm:constr type="t" for="ch" forName="ParentAccent9" refType="h" fact="0.4712"/>
                  <dgm:constr type="w" for="ch" forName="ParentAccent9" refType="w" fact="0.0283"/>
                  <dgm:constr type="h" for="ch" forName="ParentAccent9" refType="h" fact="0.0518"/>
                  <dgm:constr type="r" for="ch" forName="ParentAccent10" refType="w" fact="0.0475"/>
                  <dgm:constr type="t" for="ch" forName="ParentAccent10" refType="h" fact="0.593"/>
                  <dgm:constr type="w" for="ch" forName="ParentAccent10" refType="w" fact="0.0283"/>
                  <dgm:constr type="h" for="ch" forName="ParentAccent10" refType="h" fact="0.0518"/>
                  <dgm:constr type="r" for="ch" forName="Child4" refType="w" fact="0.9919"/>
                  <dgm:constr type="t" for="ch" forName="Child4" refType="h" fact="0.8184"/>
                  <dgm:constr type="w" for="ch" forName="Child4" refType="w" fact="0.3192"/>
                  <dgm:constr type="h" for="ch" forName="Child4" refType="h" fact="0.1294"/>
                  <dgm:constr type="r" for="ch" forName="Child3" refType="w"/>
                  <dgm:constr type="t" for="ch" forName="Child3" refType="h" fact="0.5547"/>
                  <dgm:constr type="w" for="ch" forName="Child3" refType="w" fact="0.297"/>
                  <dgm:constr type="h" for="ch" forName="Child3" refType="h" fact="0.1294"/>
                  <dgm:constr type="r" for="ch" forName="Child2" refType="w"/>
                  <dgm:constr type="t" for="ch" forName="Child2" refType="h" fact="0.2662"/>
                  <dgm:constr type="w" for="ch" forName="Child2" refType="w" fact="0.297"/>
                  <dgm:constr type="h" for="ch" forName="Child2" refType="h" fact="0.1294"/>
                  <dgm:constr type="r" for="ch" forName="Child1" refType="w" fact="0.9919"/>
                  <dgm:constr type="t" for="ch" forName="Child1" refType="h" fact="0"/>
                  <dgm:constr type="w" for="ch" forName="Child1" refType="w" fact="0.3192"/>
                  <dgm:constr type="h" for="ch" forName="Child1" refType="h" fact="0.1294"/>
                </dgm:constrLst>
              </dgm:if>
              <dgm:else name="Name20">
                <dgm:alg type="composite">
                  <dgm:param type="ar" val="1.3278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3" refType="primFontSz" refFor="des" refForName="Parent" op="lte"/>
                  <dgm:constr type="primFontSz" for="des" forName="Child4" refType="primFontSz" refFor="des" refForName="Parent" op="lte"/>
                  <dgm:constr type="primFontSz" for="des" forName="Child5" refType="primFontSz" refFor="des" refForName="Parent" op="lte"/>
                  <dgm:constr type="primFontSz" for="des" forName="Child2" refType="primFontSz" refFor="des" refForName="Child1" op="equ"/>
                  <dgm:constr type="primFontSz" for="des" forName="Child3" refType="primFontSz" refFor="des" refForName="Child1" op="equ"/>
                  <dgm:constr type="primFontSz" for="des" forName="Child4" refType="primFontSz" refFor="des" refForName="Child1" op="equ"/>
                  <dgm:constr type="primFontSz" for="des" forName="Child5" refType="primFontSz" refFor="des" refForName="Child1" op="equ"/>
                  <dgm:constr type="r" for="ch" forName="Child2Accent1" refType="w" fact="0.6564"/>
                  <dgm:constr type="t" for="ch" forName="Child2Accent1" refType="h" fact="0.3184"/>
                  <dgm:constr type="w" for="ch" forName="Child2Accent1" refType="w" fact="0.0574"/>
                  <dgm:constr type="h" for="ch" forName="Child2Accent1" refType="h" fact="0.0763"/>
                  <dgm:constr type="r" for="ch" forName="Child2Accent2" refType="w" fact="0.6932"/>
                  <dgm:constr type="t" for="ch" forName="Child2Accent2" refType="h" fact="0.2781"/>
                  <dgm:constr type="w" for="ch" forName="Child2Accent2" refType="w" fact="0.0287"/>
                  <dgm:constr type="h" for="ch" forName="Child2Accent2" refType="h" fact="0.0381"/>
                  <dgm:constr type="r" for="ch" forName="Child2Accent3" refType="w" fact="0.7545"/>
                  <dgm:constr type="t" for="ch" forName="Child2Accent3" refType="h" fact="0.2781"/>
                  <dgm:constr type="w" for="ch" forName="Child2Accent3" refType="w" fact="0.0287"/>
                  <dgm:constr type="h" for="ch" forName="Child2Accent3" refType="h" fact="0.0381"/>
                  <dgm:constr type="r" for="ch" forName="Child2Accent4" refType="w" fact="0.8158"/>
                  <dgm:constr type="t" for="ch" forName="Child2Accent4" refType="h" fact="0.2781"/>
                  <dgm:constr type="w" for="ch" forName="Child2Accent4" refType="w" fact="0.0287"/>
                  <dgm:constr type="h" for="ch" forName="Child2Accent4" refType="h" fact="0.0381"/>
                  <dgm:constr type="r" for="ch" forName="Child2Accent5" refType="w" fact="0.8771"/>
                  <dgm:constr type="t" for="ch" forName="Child2Accent5" refType="h" fact="0.2781"/>
                  <dgm:constr type="w" for="ch" forName="Child2Accent5" refType="w" fact="0.0287"/>
                  <dgm:constr type="h" for="ch" forName="Child2Accent5" refType="h" fact="0.0381"/>
                  <dgm:constr type="r" for="ch" forName="Child2Accent6" refType="w" fact="0.9385"/>
                  <dgm:constr type="t" for="ch" forName="Child2Accent6" refType="h" fact="0.2781"/>
                  <dgm:constr type="w" for="ch" forName="Child2Accent6" refType="w" fact="0.0287"/>
                  <dgm:constr type="h" for="ch" forName="Child2Accent6" refType="h" fact="0.0381"/>
                  <dgm:constr type="r" for="ch" forName="Child2Accent7" refType="w" fact="0.9998"/>
                  <dgm:constr type="t" for="ch" forName="Child2Accent7" refType="h" fact="0.2781"/>
                  <dgm:constr type="w" for="ch" forName="Child2Accent7" refType="w" fact="0.0287"/>
                  <dgm:constr type="h" for="ch" forName="Child2Accent7" refType="h" fact="0.0381"/>
                  <dgm:constr type="r" for="ch" forName="Child3Accent1" refType="w" fact="0.716"/>
                  <dgm:constr type="t" for="ch" forName="Child3Accent1" refType="h" fact="0.5061"/>
                  <dgm:constr type="w" for="ch" forName="Child3Accent1" refType="w" fact="0.0574"/>
                  <dgm:constr type="h" for="ch" forName="Child3Accent1" refType="h" fact="0.0763"/>
                  <dgm:constr type="r" for="ch" forName="Child3Accent2" refType="w" fact="0.7728"/>
                  <dgm:constr type="t" for="ch" forName="Child3Accent2" refType="h" fact="0.5252"/>
                  <dgm:constr type="w" for="ch" forName="Child3Accent2" refType="w" fact="0.0287"/>
                  <dgm:constr type="h" for="ch" forName="Child3Accent2" refType="h" fact="0.0381"/>
                  <dgm:constr type="r" for="ch" forName="Child3Accent3" refType="w" fact="0.8295"/>
                  <dgm:constr type="t" for="ch" forName="Child3Accent3" refType="h" fact="0.5252"/>
                  <dgm:constr type="w" for="ch" forName="Child3Accent3" refType="w" fact="0.0287"/>
                  <dgm:constr type="h" for="ch" forName="Child3Accent3" refType="h" fact="0.0381"/>
                  <dgm:constr type="r" for="ch" forName="Child3Accent4" refType="w" fact="0.8863"/>
                  <dgm:constr type="t" for="ch" forName="Child3Accent4" refType="h" fact="0.5252"/>
                  <dgm:constr type="w" for="ch" forName="Child3Accent4" refType="w" fact="0.0287"/>
                  <dgm:constr type="h" for="ch" forName="Child3Accent4" refType="h" fact="0.0381"/>
                  <dgm:constr type="r" for="ch" forName="Child3Accent5" refType="w" fact="0.943"/>
                  <dgm:constr type="t" for="ch" forName="Child3Accent5" refType="h" fact="0.5252"/>
                  <dgm:constr type="w" for="ch" forName="Child3Accent5" refType="w" fact="0.0287"/>
                  <dgm:constr type="h" for="ch" forName="Child3Accent5" refType="h" fact="0.0381"/>
                  <dgm:constr type="r" for="ch" forName="Child3Accent6" refType="w" fact="0.9998"/>
                  <dgm:constr type="t" for="ch" forName="Child3Accent6" refType="h" fact="0.5252"/>
                  <dgm:constr type="w" for="ch" forName="Child3Accent6" refType="w" fact="0.0287"/>
                  <dgm:constr type="h" for="ch" forName="Child3Accent6" refType="h" fact="0.0381"/>
                  <dgm:constr type="r" for="ch" forName="Child3Accent7" refType="w" fact="0"/>
                  <dgm:constr type="t" for="ch" forName="Child3Accent7" refType="h" fact="0"/>
                  <dgm:constr type="w" for="ch" forName="Child3Accent7" refType="w" fact="0"/>
                  <dgm:constr type="h" for="ch" forName="Child3Accent7" refType="h" fact="0"/>
                  <dgm:constr type="r" for="ch" forName="Child4Accent1" refType="w" fact="0.6564"/>
                  <dgm:constr type="t" for="ch" forName="Child4Accent1" refType="h" fact="0.6908"/>
                  <dgm:constr type="w" for="ch" forName="Child4Accent1" refType="w" fact="0.0574"/>
                  <dgm:constr type="h" for="ch" forName="Child4Accent1" refType="h" fact="0.0763"/>
                  <dgm:constr type="r" for="ch" forName="Child4Accent2" refType="w" fact="0.6932"/>
                  <dgm:constr type="t" for="ch" forName="Child4Accent2" refType="h" fact="0.7684"/>
                  <dgm:constr type="w" for="ch" forName="Child4Accent2" refType="w" fact="0.0287"/>
                  <dgm:constr type="h" for="ch" forName="Child4Accent2" refType="h" fact="0.0381"/>
                  <dgm:constr type="r" for="ch" forName="Child4Accent3" refType="w" fact="0.7545"/>
                  <dgm:constr type="t" for="ch" forName="Child4Accent3" refType="h" fact="0.7684"/>
                  <dgm:constr type="w" for="ch" forName="Child4Accent3" refType="w" fact="0.0287"/>
                  <dgm:constr type="h" for="ch" forName="Child4Accent3" refType="h" fact="0.0381"/>
                  <dgm:constr type="r" for="ch" forName="Child4Accent4" refType="w" fact="0.8158"/>
                  <dgm:constr type="t" for="ch" forName="Child4Accent4" refType="h" fact="0.7684"/>
                  <dgm:constr type="w" for="ch" forName="Child4Accent4" refType="w" fact="0.0287"/>
                  <dgm:constr type="h" for="ch" forName="Child4Accent4" refType="h" fact="0.0381"/>
                  <dgm:constr type="r" for="ch" forName="Child4Accent5" refType="w" fact="0.8771"/>
                  <dgm:constr type="t" for="ch" forName="Child4Accent5" refType="h" fact="0.7684"/>
                  <dgm:constr type="w" for="ch" forName="Child4Accent5" refType="w" fact="0.0287"/>
                  <dgm:constr type="h" for="ch" forName="Child4Accent5" refType="h" fact="0.0381"/>
                  <dgm:constr type="r" for="ch" forName="Child4Accent6" refType="w" fact="0.9385"/>
                  <dgm:constr type="t" for="ch" forName="Child4Accent6" refType="h" fact="0.7684"/>
                  <dgm:constr type="w" for="ch" forName="Child4Accent6" refType="w" fact="0.0287"/>
                  <dgm:constr type="h" for="ch" forName="Child4Accent6" refType="h" fact="0.0381"/>
                  <dgm:constr type="r" for="ch" forName="Child4Accent7" refType="w" fact="0.9998"/>
                  <dgm:constr type="t" for="ch" forName="Child4Accent7" refType="h" fact="0.7684"/>
                  <dgm:constr type="w" for="ch" forName="Child4Accent7" refType="w" fact="0.0287"/>
                  <dgm:constr type="h" for="ch" forName="Child4Accent7" refType="h" fact="0.0381"/>
                  <dgm:constr type="r" for="ch" forName="Child4Accent8" refType="w" fact="0"/>
                  <dgm:constr type="t" for="ch" forName="Child4Accent8" refType="h" fact="0"/>
                  <dgm:constr type="w" for="ch" forName="Child4Accent8" refType="w" fact="0"/>
                  <dgm:constr type="h" for="ch" forName="Child4Accent8" refType="h" fact="0"/>
                  <dgm:constr type="r" for="ch" forName="ParentAccent1" refType="w" fact="0.0287"/>
                  <dgm:constr type="t" for="ch" forName="ParentAccent1" refType="h" fact="0.5252"/>
                  <dgm:constr type="w" for="ch" forName="ParentAccent1" refType="w" fact="0.0287"/>
                  <dgm:constr type="h" for="ch" forName="ParentAccent1" refType="h" fact="0.0381"/>
                  <dgm:constr type="r" for="ch" forName="ParentAccent2" refType="w" fact="0.0813"/>
                  <dgm:constr type="t" for="ch" forName="ParentAccent2" refType="h" fact="0.5252"/>
                  <dgm:constr type="w" for="ch" forName="ParentAccent2" refType="w" fact="0.0287"/>
                  <dgm:constr type="h" for="ch" forName="ParentAccent2" refType="h" fact="0.0381"/>
                  <dgm:constr type="r" for="ch" forName="ParentAccent3" refType="w" fact="0.1339"/>
                  <dgm:constr type="t" for="ch" forName="ParentAccent3" refType="h" fact="0.5252"/>
                  <dgm:constr type="w" for="ch" forName="ParentAccent3" refType="w" fact="0.0287"/>
                  <dgm:constr type="h" for="ch" forName="ParentAccent3" refType="h" fact="0.0381"/>
                  <dgm:constr type="r" for="ch" forName="ParentAccent4" refType="w" fact="0.1864"/>
                  <dgm:constr type="t" for="ch" forName="ParentAccent4" refType="h" fact="0.5252"/>
                  <dgm:constr type="w" for="ch" forName="ParentAccent4" refType="w" fact="0.0287"/>
                  <dgm:constr type="h" for="ch" forName="ParentAccent4" refType="h" fact="0.0381"/>
                  <dgm:constr type="r" for="ch" forName="ParentAccent5" refType="w" fact="0.239"/>
                  <dgm:constr type="t" for="ch" forName="ParentAccent5" refType="h" fact="0.5252"/>
                  <dgm:constr type="w" for="ch" forName="ParentAccent5" refType="w" fact="0.0287"/>
                  <dgm:constr type="h" for="ch" forName="ParentAccent5" refType="h" fact="0.0381"/>
                  <dgm:constr type="r" for="ch" forName="ParentAccent6" refType="w" fact="0.3203"/>
                  <dgm:constr type="t" for="ch" forName="ParentAccent6" refType="h" fact="0.5061"/>
                  <dgm:constr type="w" for="ch" forName="ParentAccent6" refType="w" fact="0.0574"/>
                  <dgm:constr type="h" for="ch" forName="ParentAccent6" refType="h" fact="0.0763"/>
                  <dgm:constr type="r" for="ch" forName="ParentAccent7" refType="w" fact="0.0755"/>
                  <dgm:constr type="t" for="ch" forName="ParentAccent7" refType="h" fact="0.4464"/>
                  <dgm:constr type="w" for="ch" forName="ParentAccent7" refType="w" fact="0.0287"/>
                  <dgm:constr type="h" for="ch" forName="ParentAccent7" refType="h" fact="0.0381"/>
                  <dgm:constr type="r" for="ch" forName="ParentAccent8" refType="w" fact="0.0755"/>
                  <dgm:constr type="t" for="ch" forName="ParentAccent8" refType="h" fact="0.6045"/>
                  <dgm:constr type="w" for="ch" forName="ParentAccent8" refType="w" fact="0.0287"/>
                  <dgm:constr type="h" for="ch" forName="ParentAccent8" refType="h" fact="0.0381"/>
                  <dgm:constr type="r" for="ch" forName="ParentAccent9" refType="w" fact="0.0499"/>
                  <dgm:constr type="t" for="ch" forName="ParentAccent9" refType="h" fact="0.4807"/>
                  <dgm:constr type="w" for="ch" forName="ParentAccent9" refType="w" fact="0.0287"/>
                  <dgm:constr type="h" for="ch" forName="ParentAccent9" refType="h" fact="0.0381"/>
                  <dgm:constr type="r" for="ch" forName="ParentAccent10" refType="w" fact="0.0482"/>
                  <dgm:constr type="t" for="ch" forName="ParentAccent10" refType="h" fact="0.5705"/>
                  <dgm:constr type="w" for="ch" forName="ParentAccent10" refType="w" fact="0.0287"/>
                  <dgm:constr type="h" for="ch" forName="ParentAccent10" refType="h" fact="0.0381"/>
                  <dgm:constr type="r" for="ch" forName="Child1Accent1" refType="w" fact="0.5181"/>
                  <dgm:constr type="t" for="ch" forName="Child1Accent1" refType="h" fact="0.2457"/>
                  <dgm:constr type="w" for="ch" forName="Child1Accent1" refType="w" fact="0.0574"/>
                  <dgm:constr type="h" for="ch" forName="Child1Accent1" refType="h" fact="0.0763"/>
                  <dgm:constr type="r" for="ch" forName="Child1Accent2" refType="w" fact="0.5542"/>
                  <dgm:constr type="t" for="ch" forName="Child1Accent2" refType="h" fact="0.2004"/>
                  <dgm:constr type="w" for="ch" forName="Child1Accent2" refType="w" fact="0.0287"/>
                  <dgm:constr type="h" for="ch" forName="Child1Accent2" refType="h" fact="0.0381"/>
                  <dgm:constr type="r" for="ch" forName="Child1Accent3" refType="w" fact="0.5946"/>
                  <dgm:constr type="t" for="ch" forName="Child1Accent3" refType="h" fact="0.1445"/>
                  <dgm:constr type="w" for="ch" forName="Child1Accent3" refType="w" fact="0.0287"/>
                  <dgm:constr type="h" for="ch" forName="Child1Accent3" refType="h" fact="0.0381"/>
                  <dgm:constr type="r" for="ch" forName="Child1Accent4" refType="w" fact="0.6347"/>
                  <dgm:constr type="t" for="ch" forName="Child1Accent4" refType="h" fact="0.097"/>
                  <dgm:constr type="w" for="ch" forName="Child1Accent4" refType="w" fact="0.0287"/>
                  <dgm:constr type="h" for="ch" forName="Child1Accent4" refType="h" fact="0.0381"/>
                  <dgm:constr type="r" for="ch" forName="Child1Accent5" refType="w" fact="0.696"/>
                  <dgm:constr type="t" for="ch" forName="Child1Accent5" refType="h" fact="0.097"/>
                  <dgm:constr type="w" for="ch" forName="Child1Accent5" refType="w" fact="0.0287"/>
                  <dgm:constr type="h" for="ch" forName="Child1Accent5" refType="h" fact="0.0381"/>
                  <dgm:constr type="r" for="ch" forName="Child1Accent6" refType="w" fact="0.7574"/>
                  <dgm:constr type="t" for="ch" forName="Child1Accent6" refType="h" fact="0.097"/>
                  <dgm:constr type="w" for="ch" forName="Child1Accent6" refType="w" fact="0.0287"/>
                  <dgm:constr type="h" for="ch" forName="Child1Accent6" refType="h" fact="0.0381"/>
                  <dgm:constr type="r" for="ch" forName="Child1Accent7" refType="w" fact="0.8187"/>
                  <dgm:constr type="t" for="ch" forName="Child1Accent7" refType="h" fact="0.097"/>
                  <dgm:constr type="w" for="ch" forName="Child1Accent7" refType="w" fact="0.0287"/>
                  <dgm:constr type="h" for="ch" forName="Child1Accent7" refType="h" fact="0.0381"/>
                  <dgm:constr type="r" for="ch" forName="Child1Accent8" refType="w" fact="0.88"/>
                  <dgm:constr type="t" for="ch" forName="Child1Accent8" refType="h" fact="0.097"/>
                  <dgm:constr type="w" for="ch" forName="Child1Accent8" refType="w" fact="0.0287"/>
                  <dgm:constr type="h" for="ch" forName="Child1Accent8" refType="h" fact="0.0381"/>
                  <dgm:constr type="r" for="ch" forName="Child1Accent9" refType="w" fact="0.9413"/>
                  <dgm:constr type="t" for="ch" forName="Child1Accent9" refType="h" fact="0.097"/>
                  <dgm:constr type="w" for="ch" forName="Child1Accent9" refType="w" fact="0.0287"/>
                  <dgm:constr type="h" for="ch" forName="Child1Accent9" refType="h" fact="0.0381"/>
                  <dgm:constr type="r" for="ch" forName="Child5Accent1" refType="w" fact="0.5181"/>
                  <dgm:constr type="t" for="ch" forName="Child5Accent1" refType="h" fact="0.7601"/>
                  <dgm:constr type="w" for="ch" forName="Child5Accent1" refType="w" fact="0.0574"/>
                  <dgm:constr type="h" for="ch" forName="Child5Accent1" refType="h" fact="0.0763"/>
                  <dgm:constr type="r" for="ch" forName="Child5Accent2" refType="w" fact="0.547"/>
                  <dgm:constr type="t" for="ch" forName="Child5Accent2" refType="h" fact="0.8375"/>
                  <dgm:constr type="w" for="ch" forName="Child5Accent2" refType="w" fact="0.0287"/>
                  <dgm:constr type="h" for="ch" forName="Child5Accent2" refType="h" fact="0.0381"/>
                  <dgm:constr type="r" for="ch" forName="Child5Accent3" refType="w" fact="0.5882"/>
                  <dgm:constr type="t" for="ch" forName="Child5Accent3" refType="h" fact="0.8991"/>
                  <dgm:constr type="w" for="ch" forName="Child5Accent3" refType="w" fact="0.0287"/>
                  <dgm:constr type="h" for="ch" forName="Child5Accent3" refType="h" fact="0.0381"/>
                  <dgm:constr type="r" for="ch" forName="Child5Accent4" refType="w" fact="0.6347"/>
                  <dgm:constr type="t" for="ch" forName="Child5Accent4" refType="h" fact="0.9619"/>
                  <dgm:constr type="w" for="ch" forName="Child5Accent4" refType="w" fact="0.0287"/>
                  <dgm:constr type="h" for="ch" forName="Child5Accent4" refType="h" fact="0.0381"/>
                  <dgm:constr type="r" for="ch" forName="Child5Accent5" refType="w" fact="0.696"/>
                  <dgm:constr type="t" for="ch" forName="Child5Accent5" refType="h" fact="0.9619"/>
                  <dgm:constr type="w" for="ch" forName="Child5Accent5" refType="w" fact="0.0287"/>
                  <dgm:constr type="h" for="ch" forName="Child5Accent5" refType="h" fact="0.0381"/>
                  <dgm:constr type="r" for="ch" forName="Child5Accent6" refType="w" fact="0.7574"/>
                  <dgm:constr type="t" for="ch" forName="Child5Accent6" refType="h" fact="0.9619"/>
                  <dgm:constr type="w" for="ch" forName="Child5Accent6" refType="w" fact="0.0287"/>
                  <dgm:constr type="h" for="ch" forName="Child5Accent6" refType="h" fact="0.0381"/>
                  <dgm:constr type="r" for="ch" forName="Child5Accent7" refType="w" fact="0.8187"/>
                  <dgm:constr type="t" for="ch" forName="Child5Accent7" refType="h" fact="0.9619"/>
                  <dgm:constr type="w" for="ch" forName="Child5Accent7" refType="w" fact="0.0287"/>
                  <dgm:constr type="h" for="ch" forName="Child5Accent7" refType="h" fact="0.0381"/>
                  <dgm:constr type="r" for="ch" forName="Child5Accent8" refType="w" fact="0.88"/>
                  <dgm:constr type="t" for="ch" forName="Child5Accent8" refType="h" fact="0.9619"/>
                  <dgm:constr type="w" for="ch" forName="Child5Accent8" refType="w" fact="0.0287"/>
                  <dgm:constr type="h" for="ch" forName="Child5Accent8" refType="h" fact="0.0381"/>
                  <dgm:constr type="r" for="ch" forName="Child5Accent9" refType="w" fact="0.9423"/>
                  <dgm:constr type="t" for="ch" forName="Child5Accent9" refType="h" fact="0.9619"/>
                  <dgm:constr type="w" for="ch" forName="Child5Accent9" refType="w" fact="0.0287"/>
                  <dgm:constr type="h" for="ch" forName="Child5Accent9" refType="h" fact="0.0381"/>
                  <dgm:constr type="r" for="ch" forName="Child5" refType="w" fact="0.9419"/>
                  <dgm:constr type="t" for="ch" forName="Child5" refType="h" fact="0.8635"/>
                  <dgm:constr type="w" for="ch" forName="Child5" refType="w" fact="0.3364"/>
                  <dgm:constr type="h" for="ch" forName="Child5" refType="h" fact="0.0981"/>
                  <dgm:constr type="r" for="ch" forName="Child4" refType="w"/>
                  <dgm:constr type="t" for="ch" forName="Child4" refType="h" fact="0.6701"/>
                  <dgm:constr type="w" for="ch" forName="Child4" refType="w" fact="0.3364"/>
                  <dgm:constr type="h" for="ch" forName="Child4" refType="h" fact="0.0981"/>
                  <dgm:constr type="r" for="ch" forName="Child3" refType="w"/>
                  <dgm:constr type="t" for="ch" forName="Child3" refType="h" fact="0.4276"/>
                  <dgm:constr type="w" for="ch" forName="Child3" refType="w" fact="0.2544"/>
                  <dgm:constr type="h" for="ch" forName="Child3" refType="h" fact="0.0981"/>
                  <dgm:constr type="r" for="ch" forName="Child2" refType="w"/>
                  <dgm:constr type="t" for="ch" forName="Child2" refType="h" fact="0.1798"/>
                  <dgm:constr type="w" for="ch" forName="Child2" refType="w" fact="0.3364"/>
                  <dgm:constr type="h" for="ch" forName="Child2" refType="h" fact="0.0981"/>
                  <dgm:constr type="r" for="ch" forName="Child1" refType="w" fact="0.9419"/>
                  <dgm:constr type="t" for="ch" forName="Child1" refType="h" fact="0"/>
                  <dgm:constr type="w" for="ch" forName="Child1" refType="w" fact="0.3364"/>
                  <dgm:constr type="h" for="ch" forName="Child1" refType="h" fact="0.0981"/>
                  <dgm:constr type="r" for="ch" forName="Parent" refType="w" fact="0.6347"/>
                  <dgm:constr type="t" for="ch" forName="Parent" refType="h" fact="0.3513"/>
                  <dgm:constr type="w" for="ch" forName="Parent" refType="w" fact="0.2906"/>
                  <dgm:constr type="h" for="ch" forName="Parent" refType="h" fact="0.3859"/>
                </dgm:constrLst>
              </dgm:else>
            </dgm:choose>
          </dgm:else>
        </dgm:choose>
        <dgm:layoutNode name="ParentAccen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" styleLbl="alignNode1">
          <dgm:varLst>
            <dgm:chMax val="5"/>
            <dgm:chPref val="3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 ptType="node"/>
          <dgm:constrLst>
            <dgm:constr type="lMarg" refType="primFontSz" fact="0.1"/>
            <dgm:constr type="rMarg" refType="primFontSz" fact="0.1"/>
            <dgm:constr type="tMarg" refType="primFontSz" fact="0.1"/>
            <dgm:constr type="bMarg" refType="primFontSz" fact="0.1"/>
          </dgm:constrLst>
          <dgm:ruleLst>
            <dgm:rule type="primFontSz" val="5" fact="NaN" max="NaN"/>
          </dgm:ruleLst>
        </dgm:layoutNode>
        <dgm:forEach name="Name21" axis="ch" ptType="node" cnt="1">
          <dgm:layoutNode name="Child1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8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9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2" axis="ch" ptType="node" st="2" cnt="1">
          <dgm:layoutNode name="Child2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3" axis="ch" ptType="node" st="3" cnt="1">
          <dgm:layoutNode name="Child3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4" axis="ch" ptType="node" st="4" cnt="1">
          <dgm:layoutNode name="Child4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8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5" axis="ch" ptType="node" st="5" cnt="1">
          <dgm:layoutNode name="Child5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8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9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0A0253-4660-487F-A53C-0821C9415D4D}" type="datetimeFigureOut">
              <a:rPr lang="en-US" smtClean="0"/>
              <a:pPr/>
              <a:t>2/19/2016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13AA79-F4F5-4DB4-A6AD-11CE42B4C6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885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20788" y="6096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003AC3-2FF7-4137-92ED-196D02F69A1A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5224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13AA79-F4F5-4DB4-A6AD-11CE42B4C6B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92302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13AA79-F4F5-4DB4-A6AD-11CE42B4C6B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6586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13AA79-F4F5-4DB4-A6AD-11CE42B4C6B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7385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13AA79-F4F5-4DB4-A6AD-11CE42B4C6B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668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13AA79-F4F5-4DB4-A6AD-11CE42B4C6B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2548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13AA79-F4F5-4DB4-A6AD-11CE42B4C6B5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21599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13AA79-F4F5-4DB4-A6AD-11CE42B4C6B5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72770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13AA79-F4F5-4DB4-A6AD-11CE42B4C6B5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29579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13AA79-F4F5-4DB4-A6AD-11CE42B4C6B5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2225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13AA79-F4F5-4DB4-A6AD-11CE42B4C6B5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0513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003AC3-2FF7-4137-92ED-196D02F69A1A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0248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13AA79-F4F5-4DB4-A6AD-11CE42B4C6B5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10504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13AA79-F4F5-4DB4-A6AD-11CE42B4C6B5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186862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13AA79-F4F5-4DB4-A6AD-11CE42B4C6B5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2487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13AA79-F4F5-4DB4-A6AD-11CE42B4C6B5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00512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13AA79-F4F5-4DB4-A6AD-11CE42B4C6B5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088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13AA79-F4F5-4DB4-A6AD-11CE42B4C6B5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80350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Need to figure out what should be used</a:t>
            </a:r>
            <a:r>
              <a:rPr lang="en-US" baseline="0" dirty="0" smtClean="0"/>
              <a:t> on slides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13AA79-F4F5-4DB4-A6AD-11CE42B4C6B5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909779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Need to figure out what should be used</a:t>
            </a:r>
            <a:r>
              <a:rPr lang="en-US" baseline="0" dirty="0" smtClean="0"/>
              <a:t> on slides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13AA79-F4F5-4DB4-A6AD-11CE42B4C6B5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838340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13AA79-F4F5-4DB4-A6AD-11CE42B4C6B5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9297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13AA79-F4F5-4DB4-A6AD-11CE42B4C6B5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5186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13AA79-F4F5-4DB4-A6AD-11CE42B4C6B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355296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13AA79-F4F5-4DB4-A6AD-11CE42B4C6B5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98471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20788" y="6096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003AC3-2FF7-4137-92ED-196D02F69A1A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886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13AA79-F4F5-4DB4-A6AD-11CE42B4C6B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15352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13AA79-F4F5-4DB4-A6AD-11CE42B4C6B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4400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13AA79-F4F5-4DB4-A6AD-11CE42B4C6B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48026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13AA79-F4F5-4DB4-A6AD-11CE42B4C6B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12428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13AA79-F4F5-4DB4-A6AD-11CE42B4C6B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2641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13AA79-F4F5-4DB4-A6AD-11CE42B4C6B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1696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32B5AAE-6028-4ADB-A5BC-8382B4E5E5C7}" type="datetimeFigureOut">
              <a:rPr lang="en-US" smtClean="0"/>
              <a:pPr/>
              <a:t>2/19/2016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59EC5A8-F7C7-4558-BE3D-1D096936A1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32B5AAE-6028-4ADB-A5BC-8382B4E5E5C7}" type="datetimeFigureOut">
              <a:rPr lang="en-US" smtClean="0"/>
              <a:pPr/>
              <a:t>2/19/2016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59EC5A8-F7C7-4558-BE3D-1D096936A1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381000" y="762000"/>
            <a:ext cx="8305800" cy="0"/>
          </a:xfrm>
          <a:prstGeom prst="line">
            <a:avLst/>
          </a:prstGeom>
          <a:ln w="28575">
            <a:gradFill flip="none" rotWithShape="1">
              <a:gsLst>
                <a:gs pos="0">
                  <a:srgbClr val="002060"/>
                </a:gs>
                <a:gs pos="50000">
                  <a:schemeClr val="accent5">
                    <a:lumMod val="40000"/>
                    <a:lumOff val="60000"/>
                  </a:schemeClr>
                </a:gs>
                <a:gs pos="100000">
                  <a:schemeClr val="tx1"/>
                </a:gs>
              </a:gsLst>
              <a:path path="circle">
                <a:fillToRect l="50000" t="50000" r="50000" b="5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8229600" y="6627168"/>
            <a:ext cx="457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51862B4-C7B9-4BF4-8359-F9353F249BCF}" type="slidenum">
              <a:rPr lang="en-US" sz="9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 algn="ctr"/>
              <a:t>‹#›</a:t>
            </a:fld>
            <a:endParaRPr lang="en-US" sz="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" y="6627168"/>
            <a:ext cx="2971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© Copyright 2016</a:t>
            </a:r>
            <a:r>
              <a:rPr lang="en-US" sz="900" i="1" baseline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9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– Quantrax Corporation, Inc</a:t>
            </a:r>
            <a:endParaRPr lang="en-US" sz="9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0400" y="76200"/>
            <a:ext cx="1604544" cy="640080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>
            <a:off x="381000" y="6629400"/>
            <a:ext cx="8305800" cy="0"/>
          </a:xfrm>
          <a:prstGeom prst="line">
            <a:avLst/>
          </a:prstGeom>
          <a:ln w="28575">
            <a:gradFill flip="none" rotWithShape="1">
              <a:gsLst>
                <a:gs pos="0">
                  <a:srgbClr val="002060"/>
                </a:gs>
                <a:gs pos="50000">
                  <a:schemeClr val="accent5">
                    <a:lumMod val="40000"/>
                    <a:lumOff val="60000"/>
                  </a:schemeClr>
                </a:gs>
                <a:gs pos="100000">
                  <a:schemeClr val="tx1"/>
                </a:gs>
              </a:gsLst>
              <a:path path="circle">
                <a:fillToRect l="50000" t="50000" r="50000" b="5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6" r:id="rId3"/>
    <p:sldLayoutId id="2147483661" r:id="rId4"/>
    <p:sldLayoutId id="2147483666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8.xml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12" Type="http://schemas.microsoft.com/office/2007/relationships/diagramDrawing" Target="../diagrams/drawing8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7.xml"/><Relationship Id="rId11" Type="http://schemas.openxmlformats.org/officeDocument/2006/relationships/diagramColors" Target="../diagrams/colors8.xml"/><Relationship Id="rId5" Type="http://schemas.openxmlformats.org/officeDocument/2006/relationships/diagramQuickStyle" Target="../diagrams/quickStyle7.xml"/><Relationship Id="rId10" Type="http://schemas.openxmlformats.org/officeDocument/2006/relationships/diagramQuickStyle" Target="../diagrams/quickStyle8.xml"/><Relationship Id="rId4" Type="http://schemas.openxmlformats.org/officeDocument/2006/relationships/diagramLayout" Target="../diagrams/layout7.xml"/><Relationship Id="rId9" Type="http://schemas.openxmlformats.org/officeDocument/2006/relationships/diagramLayout" Target="../diagrams/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0" y="762000"/>
            <a:ext cx="9144000" cy="1905000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RMEx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Management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Training: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Generating Mail And Related Documents</a:t>
            </a:r>
            <a:b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i="1" dirty="0" smtClean="0">
                <a:latin typeface="Britannic Bold" pitchFamily="34" charset="0"/>
              </a:rPr>
              <a:t/>
            </a:r>
            <a:br>
              <a:rPr lang="en-US" sz="3200" i="1" dirty="0" smtClean="0">
                <a:latin typeface="Britannic Bold" pitchFamily="34" charset="0"/>
              </a:rPr>
            </a:br>
            <a:endParaRPr lang="en-US" sz="3200" i="1" dirty="0">
              <a:effectLst>
                <a:outerShdw blurRad="60007" dir="2000400" sy="-30000" kx="-800400" algn="bl" rotWithShape="0">
                  <a:prstClr val="black">
                    <a:alpha val="20000"/>
                  </a:prstClr>
                </a:outerShdw>
              </a:effectLst>
              <a:latin typeface="Britannic Bold" pitchFamily="34" charset="0"/>
              <a:ea typeface="+mn-ea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2362200"/>
            <a:ext cx="4876800" cy="3205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/>
          <p:cNvSpPr txBox="1">
            <a:spLocks noChangeArrowheads="1"/>
          </p:cNvSpPr>
          <p:nvPr/>
        </p:nvSpPr>
        <p:spPr bwMode="auto">
          <a:xfrm>
            <a:off x="304800" y="381000"/>
            <a:ext cx="6705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/>
              <a:t>The 3 Ways to Send A Letter in RMEx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078268928"/>
              </p:ext>
            </p:extLst>
          </p:nvPr>
        </p:nvGraphicFramePr>
        <p:xfrm>
          <a:off x="1524000" y="14478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57200" y="6172200"/>
            <a:ext cx="4724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b="1" dirty="0" smtClean="0">
                <a:solidFill>
                  <a:srgbClr val="0099FF"/>
                </a:solidFill>
              </a:rPr>
              <a:t>Your </a:t>
            </a:r>
            <a:r>
              <a:rPr lang="en-US" altLang="en-US" b="1" dirty="0">
                <a:solidFill>
                  <a:srgbClr val="0099FF"/>
                </a:solidFill>
              </a:rPr>
              <a:t>RMEx </a:t>
            </a:r>
            <a:r>
              <a:rPr lang="en-US" altLang="en-US" b="1" dirty="0" smtClean="0">
                <a:solidFill>
                  <a:srgbClr val="0099FF"/>
                </a:solidFill>
              </a:rPr>
              <a:t>solution.  .  .  .  . </a:t>
            </a:r>
            <a:endParaRPr lang="en-US" altLang="en-US" b="1" dirty="0">
              <a:solidFill>
                <a:srgbClr val="0099FF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endParaRPr lang="en-US" altLang="en-US" dirty="0"/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endParaRPr lang="en-US" altLang="en-US" dirty="0"/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26287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/>
          <p:cNvSpPr txBox="1">
            <a:spLocks noChangeArrowheads="1"/>
          </p:cNvSpPr>
          <p:nvPr/>
        </p:nvSpPr>
        <p:spPr bwMode="auto">
          <a:xfrm>
            <a:off x="304800" y="381000"/>
            <a:ext cx="6705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 smtClean="0"/>
              <a:t>Automatically Send  A Letter </a:t>
            </a:r>
            <a:endParaRPr lang="en-US" altLang="en-US" sz="20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771" y="2248438"/>
            <a:ext cx="5371429" cy="43047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849868"/>
            <a:ext cx="55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System Control 1 &gt;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Letter Codes – F7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1371600"/>
            <a:ext cx="8534400" cy="929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Bef>
                <a:spcPct val="20000"/>
              </a:spcBef>
              <a:buFont typeface="Wingdings" panose="05000000000000000000" pitchFamily="2" charset="2"/>
              <a:buChar char="q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Request for the system to send a letter if one has </a:t>
            </a:r>
            <a:r>
              <a:rPr lang="en-US" sz="1600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been sent</a:t>
            </a:r>
          </a:p>
          <a:p>
            <a:pPr lvl="1">
              <a:spcBef>
                <a:spcPct val="20000"/>
              </a:spcBef>
              <a:buFont typeface="Wingdings" panose="05000000000000000000" pitchFamily="2" charset="2"/>
              <a:buChar char="q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Select the criteria and request the appropriate letter</a:t>
            </a:r>
          </a:p>
          <a:p>
            <a:pPr lvl="1">
              <a:spcBef>
                <a:spcPct val="20000"/>
              </a:spcBef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385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/>
          <p:cNvSpPr txBox="1">
            <a:spLocks noChangeArrowheads="1"/>
          </p:cNvSpPr>
          <p:nvPr/>
        </p:nvSpPr>
        <p:spPr bwMode="auto">
          <a:xfrm>
            <a:off x="304800" y="381000"/>
            <a:ext cx="6705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/>
              <a:t>Sending / Stopping Letter Based On Circumstances 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57200" y="6172200"/>
            <a:ext cx="4724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b="1" dirty="0" smtClean="0">
                <a:solidFill>
                  <a:srgbClr val="0099FF"/>
                </a:solidFill>
              </a:rPr>
              <a:t>Your </a:t>
            </a:r>
            <a:r>
              <a:rPr lang="en-US" altLang="en-US" b="1" dirty="0">
                <a:solidFill>
                  <a:srgbClr val="0099FF"/>
                </a:solidFill>
              </a:rPr>
              <a:t>RMEx </a:t>
            </a:r>
            <a:r>
              <a:rPr lang="en-US" altLang="en-US" b="1" dirty="0" smtClean="0">
                <a:solidFill>
                  <a:srgbClr val="0099FF"/>
                </a:solidFill>
              </a:rPr>
              <a:t>solution.  .  .  .  . </a:t>
            </a:r>
            <a:endParaRPr lang="en-US" altLang="en-US" b="1" dirty="0">
              <a:solidFill>
                <a:srgbClr val="0099FF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endParaRPr lang="en-US" altLang="en-US" dirty="0"/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endParaRPr lang="en-US" altLang="en-US" dirty="0"/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endParaRPr lang="en-US" altLang="en-US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886752665"/>
              </p:ext>
            </p:extLst>
          </p:nvPr>
        </p:nvGraphicFramePr>
        <p:xfrm>
          <a:off x="1295400" y="1397000"/>
          <a:ext cx="6781800" cy="4546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73535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/>
          <p:cNvSpPr txBox="1">
            <a:spLocks noChangeArrowheads="1"/>
          </p:cNvSpPr>
          <p:nvPr/>
        </p:nvSpPr>
        <p:spPr bwMode="auto">
          <a:xfrm>
            <a:off x="304800" y="381000"/>
            <a:ext cx="6705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/>
              <a:t>Sending </a:t>
            </a:r>
            <a:r>
              <a:rPr lang="en-US" altLang="en-US" sz="2000" b="1" dirty="0" smtClean="0"/>
              <a:t>/ Stopping Letter </a:t>
            </a:r>
            <a:r>
              <a:rPr lang="en-US" altLang="en-US" sz="2000" b="1" dirty="0"/>
              <a:t>Based On Circumstances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849868"/>
            <a:ext cx="571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System Control 1&gt; Letter Translation Tables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52400" y="2219743"/>
            <a:ext cx="8686800" cy="3419057"/>
            <a:chOff x="152400" y="2676943"/>
            <a:chExt cx="8686800" cy="341905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6343" y="2676943"/>
              <a:ext cx="8342857" cy="3342857"/>
            </a:xfrm>
            <a:prstGeom prst="rect">
              <a:avLst/>
            </a:prstGeom>
          </p:spPr>
        </p:pic>
        <p:sp>
          <p:nvSpPr>
            <p:cNvPr id="8" name="Oval 7"/>
            <p:cNvSpPr/>
            <p:nvPr/>
          </p:nvSpPr>
          <p:spPr>
            <a:xfrm>
              <a:off x="152400" y="4648200"/>
              <a:ext cx="2667000" cy="14478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918637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/>
          <p:cNvSpPr txBox="1">
            <a:spLocks noChangeArrowheads="1"/>
          </p:cNvSpPr>
          <p:nvPr/>
        </p:nvSpPr>
        <p:spPr bwMode="auto">
          <a:xfrm>
            <a:off x="304800" y="381000"/>
            <a:ext cx="6705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 smtClean="0"/>
              <a:t>Sending Letters For Post-Dated </a:t>
            </a:r>
            <a:r>
              <a:rPr lang="en-US" altLang="en-US" sz="2000" b="1" dirty="0"/>
              <a:t>C</a:t>
            </a:r>
            <a:r>
              <a:rPr lang="en-US" altLang="en-US" sz="2000" b="1" dirty="0" smtClean="0"/>
              <a:t>hecks</a:t>
            </a:r>
            <a:endParaRPr lang="en-US" altLang="en-US" sz="2000" b="1" dirty="0"/>
          </a:p>
        </p:txBody>
      </p:sp>
      <p:graphicFrame>
        <p:nvGraphicFramePr>
          <p:cNvPr id="6" name="Diagram 5"/>
          <p:cNvGraphicFramePr/>
          <p:nvPr/>
        </p:nvGraphicFramePr>
        <p:xfrm>
          <a:off x="381000" y="914400"/>
          <a:ext cx="80010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48465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76200"/>
            <a:ext cx="6629400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Sending Letters: Remind Consumers Of Their Payment Arrangement 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57200" y="6172200"/>
            <a:ext cx="4724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b="1" dirty="0" smtClean="0">
                <a:solidFill>
                  <a:srgbClr val="0099FF"/>
                </a:solidFill>
              </a:rPr>
              <a:t>Your </a:t>
            </a:r>
            <a:r>
              <a:rPr lang="en-US" altLang="en-US" b="1" dirty="0">
                <a:solidFill>
                  <a:srgbClr val="0099FF"/>
                </a:solidFill>
              </a:rPr>
              <a:t>RMEx </a:t>
            </a:r>
            <a:r>
              <a:rPr lang="en-US" altLang="en-US" b="1" dirty="0" smtClean="0">
                <a:solidFill>
                  <a:srgbClr val="0099FF"/>
                </a:solidFill>
              </a:rPr>
              <a:t>solution.  .  .  .  . </a:t>
            </a:r>
            <a:endParaRPr lang="en-US" altLang="en-US" b="1" dirty="0">
              <a:solidFill>
                <a:srgbClr val="0099FF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endParaRPr lang="en-US" altLang="en-US" dirty="0"/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endParaRPr lang="en-US" altLang="en-US" dirty="0"/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endParaRPr lang="en-US" altLang="en-US" dirty="0"/>
          </a:p>
        </p:txBody>
      </p:sp>
      <p:graphicFrame>
        <p:nvGraphicFramePr>
          <p:cNvPr id="6" name="Diagram 5"/>
          <p:cNvGraphicFramePr/>
          <p:nvPr/>
        </p:nvGraphicFramePr>
        <p:xfrm>
          <a:off x="-914400" y="8382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Diagram 7"/>
          <p:cNvGraphicFramePr/>
          <p:nvPr/>
        </p:nvGraphicFramePr>
        <p:xfrm>
          <a:off x="3733800" y="23622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689627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/>
          <p:cNvSpPr txBox="1">
            <a:spLocks noChangeArrowheads="1"/>
          </p:cNvSpPr>
          <p:nvPr/>
        </p:nvSpPr>
        <p:spPr bwMode="auto">
          <a:xfrm>
            <a:off x="457200" y="304800"/>
            <a:ext cx="6705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 smtClean="0"/>
              <a:t>Sending Letters For Post-Dated </a:t>
            </a:r>
            <a:r>
              <a:rPr lang="en-US" altLang="en-US" sz="2000" b="1" dirty="0"/>
              <a:t>C</a:t>
            </a:r>
            <a:r>
              <a:rPr lang="en-US" altLang="en-US" sz="2000" b="1" dirty="0" smtClean="0"/>
              <a:t>hecks</a:t>
            </a:r>
            <a:endParaRPr lang="en-US" altLang="en-US" sz="2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800" y="1981200"/>
            <a:ext cx="6194000" cy="4142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849868"/>
            <a:ext cx="44230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System Control 1 &gt; Post-dated Checks</a:t>
            </a:r>
          </a:p>
        </p:txBody>
      </p:sp>
    </p:spTree>
    <p:extLst>
      <p:ext uri="{BB962C8B-B14F-4D97-AF65-F5344CB8AC3E}">
        <p14:creationId xmlns:p14="http://schemas.microsoft.com/office/powerpoint/2010/main" val="2399191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/>
          <p:cNvSpPr txBox="1">
            <a:spLocks noChangeArrowheads="1"/>
          </p:cNvSpPr>
          <p:nvPr/>
        </p:nvSpPr>
        <p:spPr bwMode="auto">
          <a:xfrm>
            <a:off x="457200" y="76200"/>
            <a:ext cx="6705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000" b="1" dirty="0"/>
              <a:t>Sending Letters: Remind Consumers Of Their Payment Arrangement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849868"/>
            <a:ext cx="59532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System Control 1 &gt;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Payment Arrangements - Page 1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048657" y="1781762"/>
            <a:ext cx="7257143" cy="4695238"/>
            <a:chOff x="1048657" y="1781762"/>
            <a:chExt cx="7257143" cy="4695238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657" y="1781762"/>
              <a:ext cx="7257143" cy="4695238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1048657" y="2514600"/>
              <a:ext cx="5656943" cy="17526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33911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361890"/>
            <a:ext cx="6629400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Handling And Tracking Returned Mail 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Diagram 1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57200" y="6172200"/>
            <a:ext cx="4724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b="1" dirty="0" smtClean="0">
                <a:solidFill>
                  <a:srgbClr val="0099FF"/>
                </a:solidFill>
              </a:rPr>
              <a:t>Your </a:t>
            </a:r>
            <a:r>
              <a:rPr lang="en-US" altLang="en-US" b="1" dirty="0">
                <a:solidFill>
                  <a:srgbClr val="0099FF"/>
                </a:solidFill>
              </a:rPr>
              <a:t>RMEx </a:t>
            </a:r>
            <a:r>
              <a:rPr lang="en-US" altLang="en-US" b="1" dirty="0" smtClean="0">
                <a:solidFill>
                  <a:srgbClr val="0099FF"/>
                </a:solidFill>
              </a:rPr>
              <a:t>solution.  .  .  .  . </a:t>
            </a:r>
            <a:endParaRPr lang="en-US" altLang="en-US" b="1" dirty="0">
              <a:solidFill>
                <a:srgbClr val="0099FF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endParaRPr lang="en-US" altLang="en-US" dirty="0"/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endParaRPr lang="en-US" altLang="en-US" dirty="0"/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8660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361890"/>
            <a:ext cx="6629400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Setup Mail Return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57200" y="1066800"/>
            <a:ext cx="82296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q"/>
            </a:pPr>
            <a:endParaRPr lang="en-US" altLang="en-US" dirty="0"/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endParaRPr lang="en-US" altLang="en-US" dirty="0"/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endParaRPr lang="en-US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849868"/>
            <a:ext cx="3871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System Control 2 &gt; Returned Mail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848" y="2515048"/>
            <a:ext cx="6282857" cy="402857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8600" y="1371600"/>
            <a:ext cx="8763000" cy="634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Bef>
                <a:spcPct val="20000"/>
              </a:spcBef>
              <a:buFont typeface="Wingdings" panose="05000000000000000000" pitchFamily="2" charset="2"/>
              <a:buChar char="q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By default, the number of days they system checks for an address change is  30 days</a:t>
            </a:r>
          </a:p>
          <a:p>
            <a:pPr lvl="1">
              <a:spcBef>
                <a:spcPct val="20000"/>
              </a:spcBef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3411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0668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000" dirty="0" smtClean="0"/>
              <a:t>Understanding Your Mailing Options</a:t>
            </a:r>
          </a:p>
          <a:p>
            <a:pPr>
              <a:buFont typeface="Wingdings" pitchFamily="2" charset="2"/>
              <a:buChar char="q"/>
            </a:pPr>
            <a:r>
              <a:rPr lang="en-US" sz="2000" dirty="0" smtClean="0"/>
              <a:t>Automating Feedback From The Letter Service </a:t>
            </a:r>
          </a:p>
          <a:p>
            <a:pPr>
              <a:buFont typeface="Wingdings" pitchFamily="2" charset="2"/>
              <a:buChar char="q"/>
            </a:pPr>
            <a:r>
              <a:rPr lang="en-US" sz="2000" dirty="0" smtClean="0"/>
              <a:t>Creating a Letter in RMEx</a:t>
            </a:r>
          </a:p>
          <a:p>
            <a:pPr lvl="1">
              <a:buFont typeface="Wingdings" pitchFamily="2" charset="2"/>
              <a:buChar char="q"/>
            </a:pPr>
            <a:r>
              <a:rPr lang="en-US" sz="2000" dirty="0" smtClean="0"/>
              <a:t>Configuring </a:t>
            </a:r>
            <a:r>
              <a:rPr lang="en-US" sz="2000" dirty="0"/>
              <a:t>types of forms/paper for </a:t>
            </a:r>
            <a:r>
              <a:rPr lang="en-US" sz="2000" dirty="0" smtClean="0"/>
              <a:t>letter</a:t>
            </a:r>
          </a:p>
          <a:p>
            <a:pPr lvl="1">
              <a:buFont typeface="Wingdings" pitchFamily="2" charset="2"/>
              <a:buChar char="q"/>
            </a:pPr>
            <a:r>
              <a:rPr lang="en-US" sz="2000" dirty="0" smtClean="0"/>
              <a:t>Defining the letter</a:t>
            </a:r>
          </a:p>
          <a:p>
            <a:pPr>
              <a:buFont typeface="Wingdings" pitchFamily="2" charset="2"/>
              <a:buChar char="q"/>
            </a:pPr>
            <a:r>
              <a:rPr lang="en-US" sz="2000" dirty="0" smtClean="0"/>
              <a:t>The 3 Ways to Send A Letter in RMEx</a:t>
            </a:r>
          </a:p>
          <a:p>
            <a:pPr>
              <a:buFont typeface="Wingdings" pitchFamily="2" charset="2"/>
              <a:buChar char="q"/>
            </a:pPr>
            <a:r>
              <a:rPr lang="en-US" sz="2000" dirty="0" smtClean="0"/>
              <a:t>Sending/Stopping Letter Based On Circumstances </a:t>
            </a:r>
          </a:p>
          <a:p>
            <a:pPr>
              <a:buFont typeface="Wingdings" pitchFamily="2" charset="2"/>
              <a:buChar char="q"/>
            </a:pPr>
            <a:r>
              <a:rPr lang="en-US" sz="2000" dirty="0" smtClean="0"/>
              <a:t>Sending Letters </a:t>
            </a:r>
            <a:r>
              <a:rPr lang="en-US" sz="2000" dirty="0"/>
              <a:t>F</a:t>
            </a:r>
            <a:r>
              <a:rPr lang="en-US" sz="2000" dirty="0" smtClean="0"/>
              <a:t>or Post-Dated Checks</a:t>
            </a:r>
          </a:p>
          <a:p>
            <a:pPr>
              <a:buFont typeface="Wingdings" pitchFamily="2" charset="2"/>
              <a:buChar char="q"/>
            </a:pPr>
            <a:r>
              <a:rPr lang="en-US" sz="2000" dirty="0" smtClean="0"/>
              <a:t>Sending Reminder Letters For Payment Arrangements</a:t>
            </a:r>
          </a:p>
          <a:p>
            <a:pPr>
              <a:buFont typeface="Wingdings" pitchFamily="2" charset="2"/>
              <a:buChar char="q"/>
            </a:pPr>
            <a:r>
              <a:rPr lang="en-US" sz="2000" dirty="0" smtClean="0"/>
              <a:t>Handling And Tracking Returned Mail </a:t>
            </a:r>
          </a:p>
          <a:p>
            <a:pPr>
              <a:buFont typeface="Wingdings" pitchFamily="2" charset="2"/>
              <a:buChar char="q"/>
            </a:pPr>
            <a:r>
              <a:rPr lang="en-US" sz="2000" dirty="0" smtClean="0"/>
              <a:t>Understanding the Nightly Process Related To Letters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381000"/>
            <a:ext cx="5791200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Agenda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361890"/>
            <a:ext cx="6629400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Setup Mail Return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849868"/>
            <a:ext cx="48590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Daily Operations Menu &gt; Mail Return Entry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628" y="2590800"/>
            <a:ext cx="6668572" cy="3900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28600" y="1371600"/>
            <a:ext cx="8915400" cy="117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Bef>
                <a:spcPct val="20000"/>
              </a:spcBef>
              <a:buFont typeface="Wingdings" panose="05000000000000000000" pitchFamily="2" charset="2"/>
              <a:buChar char="q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Automatically resend the last letter sent on the account or the last letter sent using the </a:t>
            </a:r>
            <a:b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 primary account</a:t>
            </a:r>
          </a:p>
          <a:p>
            <a:pPr lvl="1">
              <a:spcBef>
                <a:spcPct val="20000"/>
              </a:spcBef>
              <a:buFont typeface="Wingdings" panose="05000000000000000000" pitchFamily="2" charset="2"/>
              <a:buChar char="q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The entry clerk can select a specific letter to  resend</a:t>
            </a:r>
          </a:p>
          <a:p>
            <a:pPr lvl="1">
              <a:spcBef>
                <a:spcPct val="20000"/>
              </a:spcBef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227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849868"/>
            <a:ext cx="87255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Account Processing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menu &gt; Display Accounts to be worked &gt; F2 – Work Map 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361890"/>
            <a:ext cx="6629400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Flag And Track Returned Mail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42083"/>
            <a:ext cx="9144000" cy="3953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086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361890"/>
            <a:ext cx="6629400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 pitchFamily="34" charset="0"/>
                <a:cs typeface="Arial" pitchFamily="34" charset="0"/>
              </a:rPr>
              <a:t>Flag And Track Returned Mail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57200" y="1066800"/>
            <a:ext cx="82296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q"/>
            </a:pPr>
            <a:endParaRPr lang="en-US" altLang="en-US" dirty="0"/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endParaRPr lang="en-US" altLang="en-US" dirty="0"/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endParaRPr lang="en-US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849868"/>
            <a:ext cx="6288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Inquiry &gt; Account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Detail Screen &gt; Return Mail Checkbox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648657" y="1752600"/>
            <a:ext cx="7657143" cy="4671428"/>
            <a:chOff x="648657" y="1752600"/>
            <a:chExt cx="7657143" cy="4671428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8657" y="1752600"/>
              <a:ext cx="7657143" cy="4671428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3276600" y="2743200"/>
              <a:ext cx="838200" cy="53340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191576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361890"/>
            <a:ext cx="6629400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itchFamily="34" charset="0"/>
                <a:cs typeface="Arial" pitchFamily="34" charset="0"/>
              </a:rPr>
              <a:t>Generate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Letter If Settled In Full (SIF)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849868"/>
            <a:ext cx="617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Management Menu &gt; Client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Update &gt; F15 – SIF screen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115295" y="1963200"/>
            <a:ext cx="6977854" cy="4590000"/>
            <a:chOff x="1115295" y="1963200"/>
            <a:chExt cx="6977854" cy="45900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5295" y="1963200"/>
              <a:ext cx="6961905" cy="4590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1158949" y="5410200"/>
              <a:ext cx="6934200" cy="3810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717833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714" y="1591276"/>
            <a:ext cx="7314286" cy="48095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" y="361890"/>
            <a:ext cx="6629400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itchFamily="34" charset="0"/>
                <a:cs typeface="Arial" pitchFamily="34" charset="0"/>
              </a:rPr>
              <a:t>Setup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Letter Translation By Client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849868"/>
            <a:ext cx="49744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Management Menu &gt; Client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Update (Page 4)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14788" y="5943600"/>
            <a:ext cx="3019012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9838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04800" y="76200"/>
            <a:ext cx="6629400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itchFamily="34" charset="0"/>
                <a:cs typeface="Arial" pitchFamily="34" charset="0"/>
              </a:rPr>
              <a:t>Understanding the Nightly Process Related To Letters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6086" y="762000"/>
            <a:ext cx="4480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During the Nightly process the system: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565171437"/>
              </p:ext>
            </p:extLst>
          </p:nvPr>
        </p:nvGraphicFramePr>
        <p:xfrm>
          <a:off x="457200" y="1284982"/>
          <a:ext cx="8305800" cy="52682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57778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04800" y="76200"/>
            <a:ext cx="6629400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itchFamily="34" charset="0"/>
                <a:cs typeface="Arial" pitchFamily="34" charset="0"/>
              </a:rPr>
              <a:t>Understanding the Nightly Process Related To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Letters – Letter Failed Report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990600"/>
            <a:ext cx="5009524" cy="2619048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972" y="3962705"/>
            <a:ext cx="7371428" cy="2438095"/>
          </a:xfrm>
          <a:prstGeom prst="rect">
            <a:avLst/>
          </a:prstGeom>
        </p:spPr>
      </p:pic>
      <p:cxnSp>
        <p:nvCxnSpPr>
          <p:cNvPr id="6" name="Elbow Connector 5"/>
          <p:cNvCxnSpPr>
            <a:stCxn id="2" idx="3"/>
          </p:cNvCxnSpPr>
          <p:nvPr/>
        </p:nvCxnSpPr>
        <p:spPr>
          <a:xfrm>
            <a:off x="5466724" y="2300124"/>
            <a:ext cx="553076" cy="1662581"/>
          </a:xfrm>
          <a:prstGeom prst="bentConnector2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8656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04800" y="76200"/>
            <a:ext cx="6629400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itchFamily="34" charset="0"/>
                <a:cs typeface="Arial" pitchFamily="34" charset="0"/>
              </a:rPr>
              <a:t>Understanding the Nightly Process Related To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Letters – Letter Failed Report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490" y="1828800"/>
            <a:ext cx="7509510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789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/>
          <p:cNvSpPr txBox="1">
            <a:spLocks noChangeArrowheads="1"/>
          </p:cNvSpPr>
          <p:nvPr/>
        </p:nvSpPr>
        <p:spPr bwMode="auto">
          <a:xfrm>
            <a:off x="304800" y="381000"/>
            <a:ext cx="6705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000" b="1" dirty="0"/>
              <a:t>Exercises – Generating Mail And Related Documents</a:t>
            </a:r>
            <a:endParaRPr lang="en-US" altLang="en-US" sz="2000" b="1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762000"/>
            <a:ext cx="8229600" cy="57912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7200" indent="-4572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</a:t>
            </a:r>
            <a:r>
              <a:rPr lang="en-US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system, </a:t>
            </a:r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COMPANY 99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Set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up letter code T1 as a standard letter. Set up the system controls and the format of the letter as if it was to print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in-house.</a:t>
            </a:r>
          </a:p>
          <a:p>
            <a:pPr marL="342900" lvl="0" indent="-342900">
              <a:buFont typeface="+mj-lt"/>
              <a:buAutoNum type="arabicPeriod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Set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up Contact Series 01 – send 2 letters, 35 days apart. Stop the series if there is a payment or a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contact.</a:t>
            </a:r>
            <a:b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Go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into an account and request letter T1 using a smart code. How can you tell the letter was requested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b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the letter options, run the option to print selected letters. Did you get the letter to print? Did you see the account on the letters printed report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b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Set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up a letter T2, similar to, but different from T1. 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Check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the client code on the test account. 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Teach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the system to send a T2 whenever you request a T1 for that client. 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Try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requesting a T1 and then print the letter. 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What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happened? Check the accounts. 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Can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you see the history of letters sent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b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4679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/>
          <p:cNvSpPr txBox="1">
            <a:spLocks noChangeArrowheads="1"/>
          </p:cNvSpPr>
          <p:nvPr/>
        </p:nvSpPr>
        <p:spPr bwMode="auto">
          <a:xfrm>
            <a:off x="304800" y="76200"/>
            <a:ext cx="6096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000" b="1" dirty="0"/>
              <a:t>Exercises – Generating Mail And Related Documents(continued</a:t>
            </a:r>
            <a:r>
              <a:rPr lang="en-US" sz="2000" b="1" dirty="0" smtClean="0"/>
              <a:t>)</a:t>
            </a:r>
            <a:endParaRPr lang="en-US" altLang="en-US" sz="2000" b="1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990600"/>
            <a:ext cx="8458200" cy="57912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indent="-342900">
              <a:buFont typeface="+mj-lt"/>
              <a:buAutoNum type="arabicPeriod" startAt="6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Set up a smart code to request a T1, and add a note to the account. 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Apply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the smart code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It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takes a few minutes for the smart code to process. Did the letter go into letters pending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Print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the letter.</a:t>
            </a:r>
          </a:p>
          <a:p>
            <a:pPr marL="342900" lvl="0" indent="-342900">
              <a:buFont typeface="+mj-lt"/>
              <a:buAutoNum type="arabicPeriod" startAt="6"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+mj-lt"/>
              <a:buAutoNum type="arabicPeriod" startAt="6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Set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up a P/D check reminder, PD. Set up the merge codes. You can test this after you are able to run nightly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processing.</a:t>
            </a:r>
            <a:b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+mj-lt"/>
              <a:buAutoNum type="arabicPeriod" startAt="6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Request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 T1 on an account. After the letter is in letters pending, close the account. Print the letters. What happened? Is that what you would have expected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b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+mj-lt"/>
              <a:buAutoNum type="arabicPeriod" startAt="6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Set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up an account. Add an attorney to the account. Request a T1. Print the letter. What happened? What is the difference between this and the other T1’s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b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+mj-lt"/>
              <a:buAutoNum type="arabicPeriod" startAt="6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Think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about how you would send a Spanish letter when a T1 was requested for a Spanish-speaking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consumer.</a:t>
            </a:r>
            <a:b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+mj-lt"/>
              <a:buAutoNum type="arabicPeriod" startAt="6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You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want to send an IDL and then make 2 phone calls within the first 60 days, and send one more letter only if there are no phone numbers. How would you do that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b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+mj-lt"/>
              <a:buAutoNum type="arabicPeriod" startAt="6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consumer says “Don’t send me mail” What do you do to stop mail from going out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b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Tx/>
              <a:buAutoNum type="arabicPeriod" startAt="8"/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Tx/>
              <a:buAutoNum type="arabicPeriod" startAt="8"/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Bef>
                <a:spcPct val="20000"/>
              </a:spcBef>
              <a:buFontTx/>
              <a:buAutoNum type="arabicPeriod"/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Bef>
                <a:spcPct val="20000"/>
              </a:spcBef>
              <a:buFont typeface="Arial" pitchFamily="34" charset="0"/>
              <a:buNone/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Bef>
                <a:spcPct val="20000"/>
              </a:spcBef>
              <a:buFont typeface="Arial" pitchFamily="34" charset="0"/>
              <a:buNone/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3096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/>
          <p:cNvSpPr txBox="1">
            <a:spLocks noChangeArrowheads="1"/>
          </p:cNvSpPr>
          <p:nvPr/>
        </p:nvSpPr>
        <p:spPr bwMode="auto">
          <a:xfrm>
            <a:off x="304800" y="381000"/>
            <a:ext cx="6705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 smtClean="0"/>
              <a:t>Understanding Your Mailing Options</a:t>
            </a:r>
            <a:endParaRPr lang="en-US" altLang="en-US" sz="2000" b="1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941438507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25212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/>
          <p:cNvSpPr txBox="1">
            <a:spLocks noChangeArrowheads="1"/>
          </p:cNvSpPr>
          <p:nvPr/>
        </p:nvSpPr>
        <p:spPr bwMode="auto">
          <a:xfrm>
            <a:off x="304800" y="76200"/>
            <a:ext cx="6096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2000" b="1" dirty="0"/>
              <a:t>Exercises – Generating Mail And Related Documents(continued</a:t>
            </a:r>
            <a:r>
              <a:rPr lang="en-US" sz="2000" b="1" dirty="0" smtClean="0"/>
              <a:t>)</a:t>
            </a:r>
            <a:endParaRPr lang="en-US" altLang="en-US" sz="2000" b="1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990600"/>
            <a:ext cx="8458200" cy="57912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lvl="0" indent="-342900">
              <a:buFont typeface="+mj-lt"/>
              <a:buAutoNum type="arabicPeriod" startAt="13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You have worked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an account and want to give up… but want to send 2 letters before you close the account.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Set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up a contact series to send 2 letters, 27 days apart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Set up a smart code to start that contact series. 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Apply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the smart code. What happened? 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Check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the second account detail screen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You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should have a smart code “Consumer called us”. Make that smart code stop any contact series. 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Apply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the smart code and wait a couple of minutes. 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Did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the contact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series stop?</a:t>
            </a:r>
            <a:b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 startAt="14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Change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the client on test account to increase the rate for returned mail.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Mark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the account as “returned mail”. 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What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happened to the commission rate?</a:t>
            </a:r>
          </a:p>
          <a:p>
            <a:pPr marL="457200" indent="-457200">
              <a:buFontTx/>
              <a:buAutoNum type="arabicPeriod" startAt="8"/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Tx/>
              <a:buAutoNum type="arabicPeriod" startAt="8"/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Bef>
                <a:spcPct val="20000"/>
              </a:spcBef>
              <a:buFontTx/>
              <a:buAutoNum type="arabicPeriod"/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Bef>
                <a:spcPct val="20000"/>
              </a:spcBef>
              <a:buFont typeface="Arial" pitchFamily="34" charset="0"/>
              <a:buNone/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Bef>
                <a:spcPct val="20000"/>
              </a:spcBef>
              <a:buFont typeface="Arial" pitchFamily="34" charset="0"/>
              <a:buNone/>
              <a:defRPr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2926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0" y="762000"/>
            <a:ext cx="9144000" cy="1905000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RMEx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Management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Training: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Generating Mail And Related Documents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i="1" dirty="0" smtClean="0">
                <a:latin typeface="Britannic Bold" pitchFamily="34" charset="0"/>
              </a:rPr>
              <a:t/>
            </a:r>
            <a:br>
              <a:rPr lang="en-US" sz="3200" i="1" dirty="0" smtClean="0">
                <a:latin typeface="Britannic Bold" pitchFamily="34" charset="0"/>
              </a:rPr>
            </a:br>
            <a:endParaRPr lang="en-US" sz="3200" i="1" dirty="0">
              <a:effectLst>
                <a:outerShdw blurRad="60007" dir="2000400" sy="-30000" kx="-800400" algn="bl" rotWithShape="0">
                  <a:prstClr val="black">
                    <a:alpha val="20000"/>
                  </a:prstClr>
                </a:outerShdw>
              </a:effectLst>
              <a:latin typeface="Britannic Bold" pitchFamily="34" charset="0"/>
              <a:ea typeface="+mn-e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52800" y="381000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Thank you!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654435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/>
          <p:cNvSpPr txBox="1">
            <a:spLocks noChangeArrowheads="1"/>
          </p:cNvSpPr>
          <p:nvPr/>
        </p:nvSpPr>
        <p:spPr bwMode="auto">
          <a:xfrm>
            <a:off x="304800" y="381000"/>
            <a:ext cx="6705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 smtClean="0"/>
              <a:t>Understanding Your Mailing Options</a:t>
            </a:r>
            <a:endParaRPr lang="en-US" altLang="en-US" sz="2000" b="1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028067316"/>
              </p:ext>
            </p:extLst>
          </p:nvPr>
        </p:nvGraphicFramePr>
        <p:xfrm>
          <a:off x="609600" y="1143000"/>
          <a:ext cx="76962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3561175"/>
            <a:ext cx="1647039" cy="337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90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/>
          <p:cNvSpPr txBox="1">
            <a:spLocks noChangeArrowheads="1"/>
          </p:cNvSpPr>
          <p:nvPr/>
        </p:nvSpPr>
        <p:spPr bwMode="auto">
          <a:xfrm>
            <a:off x="304800" y="381000"/>
            <a:ext cx="6705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/>
              <a:t>Automating Feedback From The Letter Service 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582629704"/>
              </p:ext>
            </p:extLst>
          </p:nvPr>
        </p:nvGraphicFramePr>
        <p:xfrm>
          <a:off x="6096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7200" y="2890905"/>
            <a:ext cx="1500000" cy="134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479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/>
          <p:cNvSpPr txBox="1">
            <a:spLocks noChangeArrowheads="1"/>
          </p:cNvSpPr>
          <p:nvPr/>
        </p:nvSpPr>
        <p:spPr bwMode="auto">
          <a:xfrm>
            <a:off x="304800" y="381000"/>
            <a:ext cx="6705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/>
              <a:t>Creating </a:t>
            </a:r>
            <a:r>
              <a:rPr lang="en-US" altLang="en-US" sz="2000" b="1" dirty="0" smtClean="0"/>
              <a:t>A </a:t>
            </a:r>
            <a:r>
              <a:rPr lang="en-US" altLang="en-US" sz="2000" b="1" dirty="0"/>
              <a:t>Letter </a:t>
            </a:r>
            <a:r>
              <a:rPr lang="en-US" altLang="en-US" sz="2000" b="1" dirty="0" smtClean="0"/>
              <a:t>In RMEx -  Form Type</a:t>
            </a:r>
            <a:endParaRPr lang="en-US" altLang="en-US" sz="2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852936"/>
            <a:ext cx="3585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System Control 2 &gt; Form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Type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1371600"/>
            <a:ext cx="8991600" cy="929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Bef>
                <a:spcPct val="20000"/>
              </a:spcBef>
              <a:buFont typeface="Wingdings" panose="05000000000000000000" pitchFamily="2" charset="2"/>
              <a:buChar char="q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 form type must be setup to print letters </a:t>
            </a:r>
          </a:p>
          <a:p>
            <a:pPr lvl="1">
              <a:spcBef>
                <a:spcPct val="20000"/>
              </a:spcBef>
              <a:buFont typeface="Wingdings" panose="05000000000000000000" pitchFamily="2" charset="2"/>
              <a:buChar char="q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Different form types can be used  - one for consumer letters and one for client letters</a:t>
            </a:r>
          </a:p>
          <a:p>
            <a:pPr lvl="1">
              <a:spcBef>
                <a:spcPct val="20000"/>
              </a:spcBef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645971"/>
            <a:ext cx="7307142" cy="322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442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/>
          <p:cNvSpPr txBox="1">
            <a:spLocks noChangeArrowheads="1"/>
          </p:cNvSpPr>
          <p:nvPr/>
        </p:nvSpPr>
        <p:spPr bwMode="auto">
          <a:xfrm>
            <a:off x="304800" y="381000"/>
            <a:ext cx="6705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/>
              <a:t>Creating </a:t>
            </a:r>
            <a:r>
              <a:rPr lang="en-US" altLang="en-US" sz="2000" b="1" dirty="0" smtClean="0"/>
              <a:t>A </a:t>
            </a:r>
            <a:r>
              <a:rPr lang="en-US" altLang="en-US" sz="2000" b="1" dirty="0"/>
              <a:t>Letter </a:t>
            </a:r>
            <a:r>
              <a:rPr lang="en-US" altLang="en-US" sz="2000" b="1" dirty="0" smtClean="0"/>
              <a:t>In </a:t>
            </a:r>
            <a:r>
              <a:rPr lang="en-US" altLang="en-US" sz="2000" b="1" dirty="0"/>
              <a:t>RMEx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57200" y="6172200"/>
            <a:ext cx="4724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b="1" dirty="0" smtClean="0">
                <a:solidFill>
                  <a:srgbClr val="0099FF"/>
                </a:solidFill>
              </a:rPr>
              <a:t>Your </a:t>
            </a:r>
            <a:r>
              <a:rPr lang="en-US" altLang="en-US" b="1" dirty="0">
                <a:solidFill>
                  <a:srgbClr val="0099FF"/>
                </a:solidFill>
              </a:rPr>
              <a:t>RMEx </a:t>
            </a:r>
            <a:r>
              <a:rPr lang="en-US" altLang="en-US" b="1" dirty="0" smtClean="0">
                <a:solidFill>
                  <a:srgbClr val="0099FF"/>
                </a:solidFill>
              </a:rPr>
              <a:t>solution.  .  .  .  . </a:t>
            </a:r>
            <a:endParaRPr lang="en-US" altLang="en-US" b="1" dirty="0">
              <a:solidFill>
                <a:srgbClr val="0099FF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endParaRPr lang="en-US" altLang="en-US" dirty="0"/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endParaRPr lang="en-US" altLang="en-US" dirty="0"/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endParaRPr lang="en-US" altLang="en-US" dirty="0"/>
          </a:p>
        </p:txBody>
      </p:sp>
      <p:sp>
        <p:nvSpPr>
          <p:cNvPr id="5" name="Rectangle 4"/>
          <p:cNvSpPr/>
          <p:nvPr/>
        </p:nvSpPr>
        <p:spPr>
          <a:xfrm>
            <a:off x="304800" y="1326987"/>
            <a:ext cx="8534400" cy="27022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Bef>
                <a:spcPct val="20000"/>
              </a:spcBef>
              <a:buFont typeface="Wingdings" panose="05000000000000000000" pitchFamily="2" charset="2"/>
              <a:buChar char="q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Sending letters via email or paper</a:t>
            </a:r>
          </a:p>
          <a:p>
            <a:pPr lvl="1">
              <a:spcBef>
                <a:spcPct val="20000"/>
              </a:spcBef>
              <a:buFont typeface="Wingdings" panose="05000000000000000000" pitchFamily="2" charset="2"/>
              <a:buChar char="q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Concept of “standard letter” or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“company” (special) letter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ct val="20000"/>
              </a:spcBef>
              <a:buFont typeface="Wingdings" panose="05000000000000000000" pitchFamily="2" charset="2"/>
              <a:buChar char="q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On-demand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(selected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ct val="20000"/>
              </a:spcBef>
              <a:buFont typeface="Wingdings" panose="05000000000000000000" pitchFamily="2" charset="2"/>
              <a:buChar char="q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Automated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(contact series)</a:t>
            </a:r>
          </a:p>
          <a:p>
            <a:pPr lvl="2">
              <a:spcBef>
                <a:spcPct val="20000"/>
              </a:spcBef>
              <a:buFont typeface="Wingdings" panose="05000000000000000000" pitchFamily="2" charset="2"/>
              <a:buChar char="q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The contact series – a series of letters and / or phone calls</a:t>
            </a:r>
          </a:p>
          <a:p>
            <a:pPr lvl="2">
              <a:spcBef>
                <a:spcPct val="20000"/>
              </a:spcBef>
              <a:buFont typeface="Wingdings" panose="05000000000000000000" pitchFamily="2" charset="2"/>
              <a:buChar char="q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IDL (Initial demand letter) – system can send it after first “contact”</a:t>
            </a:r>
          </a:p>
          <a:p>
            <a:pPr lvl="1">
              <a:spcBef>
                <a:spcPct val="20000"/>
              </a:spcBef>
              <a:buFont typeface="Wingdings" panose="05000000000000000000" pitchFamily="2" charset="2"/>
              <a:buChar char="q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Define the letter in letter codes</a:t>
            </a:r>
          </a:p>
          <a:p>
            <a:pPr lvl="1">
              <a:spcBef>
                <a:spcPct val="20000"/>
              </a:spcBef>
              <a:buFont typeface="Wingdings" panose="05000000000000000000" pitchFamily="2" charset="2"/>
              <a:buChar char="q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Set up the letter in letter format options</a:t>
            </a:r>
          </a:p>
          <a:p>
            <a:pPr lvl="1">
              <a:spcBef>
                <a:spcPct val="20000"/>
              </a:spcBef>
              <a:buFont typeface="Wingdings" panose="05000000000000000000" pitchFamily="2" charset="2"/>
              <a:buChar char="q"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628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/>
          <p:cNvSpPr txBox="1">
            <a:spLocks noChangeArrowheads="1"/>
          </p:cNvSpPr>
          <p:nvPr/>
        </p:nvSpPr>
        <p:spPr bwMode="auto">
          <a:xfrm>
            <a:off x="304800" y="381000"/>
            <a:ext cx="6705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/>
              <a:t>Creating </a:t>
            </a:r>
            <a:r>
              <a:rPr lang="en-US" altLang="en-US" sz="2000" b="1" dirty="0" smtClean="0"/>
              <a:t>A </a:t>
            </a:r>
            <a:r>
              <a:rPr lang="en-US" altLang="en-US" sz="2000" b="1" dirty="0"/>
              <a:t>Letter </a:t>
            </a:r>
            <a:r>
              <a:rPr lang="en-US" altLang="en-US" sz="2000" b="1" dirty="0" smtClean="0"/>
              <a:t>In RMEx – Defining The Letter</a:t>
            </a:r>
            <a:endParaRPr lang="en-US" altLang="en-US" sz="2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849868"/>
            <a:ext cx="571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System Control 1 &gt; Letter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Codes – Page 1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848" y="2233200"/>
            <a:ext cx="5340952" cy="4320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8600" y="1371600"/>
            <a:ext cx="8534400" cy="929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Bef>
                <a:spcPct val="20000"/>
              </a:spcBef>
              <a:buFont typeface="Wingdings" panose="05000000000000000000" pitchFamily="2" charset="2"/>
              <a:buChar char="q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Add rules for each letter type </a:t>
            </a:r>
          </a:p>
          <a:p>
            <a:pPr lvl="1">
              <a:spcBef>
                <a:spcPct val="20000"/>
              </a:spcBef>
              <a:buFont typeface="Wingdings" panose="05000000000000000000" pitchFamily="2" charset="2"/>
              <a:buChar char="q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Setup Letter code </a:t>
            </a:r>
            <a:r>
              <a:rPr lang="en-US" sz="1600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prior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to setting up merge code or text in letter format</a:t>
            </a:r>
          </a:p>
          <a:p>
            <a:pPr lvl="1">
              <a:spcBef>
                <a:spcPct val="20000"/>
              </a:spcBef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3898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/>
          <p:cNvSpPr txBox="1">
            <a:spLocks noChangeArrowheads="1"/>
          </p:cNvSpPr>
          <p:nvPr/>
        </p:nvSpPr>
        <p:spPr bwMode="auto">
          <a:xfrm>
            <a:off x="304800" y="76200"/>
            <a:ext cx="6705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/>
              <a:t>Creating </a:t>
            </a:r>
            <a:r>
              <a:rPr lang="en-US" altLang="en-US" sz="2000" b="1" dirty="0" smtClean="0"/>
              <a:t>A </a:t>
            </a:r>
            <a:r>
              <a:rPr lang="en-US" altLang="en-US" sz="2000" b="1" dirty="0"/>
              <a:t>Letter </a:t>
            </a:r>
            <a:r>
              <a:rPr lang="en-US" altLang="en-US" sz="2000" b="1" dirty="0" smtClean="0"/>
              <a:t>In RMEx – Defining The Letter </a:t>
            </a:r>
            <a:r>
              <a:rPr lang="en-US" altLang="en-US" sz="2000" b="1" i="1" dirty="0" smtClean="0"/>
              <a:t>(continued)</a:t>
            </a:r>
            <a:endParaRPr lang="en-US" altLang="en-US" sz="2000" b="1" i="1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849868"/>
            <a:ext cx="55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System Control 1 &gt; Letter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Codes – Page 2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600200"/>
            <a:ext cx="6360000" cy="478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614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deoDoc_with_Log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9785</TotalTime>
  <Words>1053</Words>
  <Application>Microsoft Office PowerPoint</Application>
  <PresentationFormat>On-screen Show (4:3)</PresentationFormat>
  <Paragraphs>219</Paragraphs>
  <Slides>31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Britannic Bold</vt:lpstr>
      <vt:lpstr>Calibri</vt:lpstr>
      <vt:lpstr>Wingdings</vt:lpstr>
      <vt:lpstr>VideoDoc_with_Logo</vt:lpstr>
      <vt:lpstr>RMEx Management Training: Generating Mail And Related Documents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RMEx Management Training: Generating Mail And Related Documents  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Dawna</dc:creator>
  <cp:lastModifiedBy>Jamie jamie</cp:lastModifiedBy>
  <cp:revision>485</cp:revision>
  <dcterms:created xsi:type="dcterms:W3CDTF">2012-07-09T14:58:59Z</dcterms:created>
  <dcterms:modified xsi:type="dcterms:W3CDTF">2016-02-19T15:47:35Z</dcterms:modified>
</cp:coreProperties>
</file>