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319" r:id="rId4"/>
    <p:sldId id="320" r:id="rId5"/>
    <p:sldId id="343" r:id="rId6"/>
    <p:sldId id="344" r:id="rId7"/>
    <p:sldId id="345" r:id="rId8"/>
    <p:sldId id="325" r:id="rId9"/>
    <p:sldId id="348" r:id="rId10"/>
    <p:sldId id="349" r:id="rId11"/>
    <p:sldId id="350" r:id="rId12"/>
    <p:sldId id="352" r:id="rId13"/>
    <p:sldId id="353" r:id="rId14"/>
    <p:sldId id="362" r:id="rId15"/>
    <p:sldId id="358" r:id="rId16"/>
    <p:sldId id="355" r:id="rId17"/>
    <p:sldId id="360" r:id="rId18"/>
    <p:sldId id="359" r:id="rId19"/>
    <p:sldId id="361" r:id="rId20"/>
    <p:sldId id="269" r:id="rId21"/>
    <p:sldId id="342" r:id="rId22"/>
    <p:sldId id="30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1DAF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7216" autoAdjust="0"/>
    <p:restoredTop sz="96271"/>
  </p:normalViewPr>
  <p:slideViewPr>
    <p:cSldViewPr>
      <p:cViewPr varScale="1">
        <p:scale>
          <a:sx n="67" d="100"/>
          <a:sy n="67" d="100"/>
        </p:scale>
        <p:origin x="172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10" d="100"/>
          <a:sy n="110" d="100"/>
        </p:scale>
        <p:origin x="1596" y="-64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3FDDB3-CD48-486A-B8CB-680ECC75E5A6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254EFE-0564-42E4-AD03-EB5F3FDDFDA2}">
      <dgm:prSet phldrT="[Text]"/>
      <dgm:spPr/>
      <dgm:t>
        <a:bodyPr/>
        <a:lstStyle/>
        <a:p>
          <a:r>
            <a:rPr lang="en-US" dirty="0" smtClean="0"/>
            <a:t>Consumer-Based</a:t>
          </a:r>
          <a:endParaRPr lang="en-US" dirty="0"/>
        </a:p>
      </dgm:t>
    </dgm:pt>
    <dgm:pt modelId="{BFDE265E-4079-4DFC-8EAD-CD5629B11CFE}" type="parTrans" cxnId="{072D3A0A-4BCC-40AA-847B-8DB740F93443}">
      <dgm:prSet/>
      <dgm:spPr/>
      <dgm:t>
        <a:bodyPr/>
        <a:lstStyle/>
        <a:p>
          <a:endParaRPr lang="en-US"/>
        </a:p>
      </dgm:t>
    </dgm:pt>
    <dgm:pt modelId="{CCFE6094-94B6-4C49-AA47-520DC43FABE8}" type="sibTrans" cxnId="{072D3A0A-4BCC-40AA-847B-8DB740F93443}">
      <dgm:prSet/>
      <dgm:spPr/>
      <dgm:t>
        <a:bodyPr/>
        <a:lstStyle/>
        <a:p>
          <a:endParaRPr lang="en-US"/>
        </a:p>
      </dgm:t>
    </dgm:pt>
    <dgm:pt modelId="{7FE58222-627B-48CE-B603-4F801CBCC304}">
      <dgm:prSet phldrT="[Text]" custT="1"/>
      <dgm:spPr/>
      <dgm:t>
        <a:bodyPr/>
        <a:lstStyle/>
        <a:p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Each account is worked individually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EADFD9-2470-4F09-9D09-CD246EF1AA3C}" type="parTrans" cxnId="{D8B53906-502A-4D5B-9E59-4E96B77DC6F3}">
      <dgm:prSet/>
      <dgm:spPr/>
      <dgm:t>
        <a:bodyPr/>
        <a:lstStyle/>
        <a:p>
          <a:endParaRPr lang="en-US"/>
        </a:p>
      </dgm:t>
    </dgm:pt>
    <dgm:pt modelId="{BAF96C0D-4454-461F-A779-3FB370173893}" type="sibTrans" cxnId="{D8B53906-502A-4D5B-9E59-4E96B77DC6F3}">
      <dgm:prSet/>
      <dgm:spPr/>
      <dgm:t>
        <a:bodyPr/>
        <a:lstStyle/>
        <a:p>
          <a:endParaRPr lang="en-US"/>
        </a:p>
      </dgm:t>
    </dgm:pt>
    <dgm:pt modelId="{7B67F02E-E6F9-4BB6-9E5F-49B2F6464667}">
      <dgm:prSet phldrT="[Text]" custT="1"/>
      <dgm:spPr/>
      <dgm:t>
        <a:bodyPr/>
        <a:lstStyle/>
        <a:p>
          <a:r>
            <a:rPr lang="en-US" sz="1400" b="0" dirty="0" smtClean="0">
              <a:latin typeface="Arial" panose="020B0604020202020204" pitchFamily="34" charset="0"/>
              <a:cs typeface="Arial" panose="020B0604020202020204" pitchFamily="34" charset="0"/>
            </a:rPr>
            <a:t>Does not logically “link” multiple accounts</a:t>
          </a:r>
          <a:endParaRPr lang="en-US" sz="14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2819EE-C500-4F42-A500-FAAFB8C78A7C}" type="parTrans" cxnId="{E213A907-2185-4195-857A-CF1F5A682237}">
      <dgm:prSet/>
      <dgm:spPr/>
      <dgm:t>
        <a:bodyPr/>
        <a:lstStyle/>
        <a:p>
          <a:endParaRPr lang="en-US"/>
        </a:p>
      </dgm:t>
    </dgm:pt>
    <dgm:pt modelId="{AB366DA1-77EE-45AE-9616-877A62EA0B71}" type="sibTrans" cxnId="{E213A907-2185-4195-857A-CF1F5A682237}">
      <dgm:prSet/>
      <dgm:spPr/>
      <dgm:t>
        <a:bodyPr/>
        <a:lstStyle/>
        <a:p>
          <a:endParaRPr lang="en-US"/>
        </a:p>
      </dgm:t>
    </dgm:pt>
    <dgm:pt modelId="{4BCA8392-14BB-41ED-99F3-B7001524D3D0}">
      <dgm:prSet phldrT="[Text]"/>
      <dgm:spPr/>
      <dgm:t>
        <a:bodyPr/>
        <a:lstStyle/>
        <a:p>
          <a:r>
            <a:rPr lang="en-US" dirty="0" smtClean="0"/>
            <a:t>Account - Based</a:t>
          </a:r>
          <a:endParaRPr lang="en-US" dirty="0"/>
        </a:p>
      </dgm:t>
    </dgm:pt>
    <dgm:pt modelId="{DBD553B8-62A0-41D3-B424-A5B18B5E4D80}" type="parTrans" cxnId="{40C12BC2-EB21-4640-8251-6E465BA7745D}">
      <dgm:prSet/>
      <dgm:spPr/>
      <dgm:t>
        <a:bodyPr/>
        <a:lstStyle/>
        <a:p>
          <a:endParaRPr lang="en-US"/>
        </a:p>
      </dgm:t>
    </dgm:pt>
    <dgm:pt modelId="{7DBD6A5A-D44B-4886-92C7-8EFC6F326CE5}" type="sibTrans" cxnId="{40C12BC2-EB21-4640-8251-6E465BA7745D}">
      <dgm:prSet/>
      <dgm:spPr/>
      <dgm:t>
        <a:bodyPr/>
        <a:lstStyle/>
        <a:p>
          <a:endParaRPr lang="en-US"/>
        </a:p>
      </dgm:t>
    </dgm:pt>
    <dgm:pt modelId="{9D3305C9-0BDD-4050-A4C9-B6707FEA5A3D}">
      <dgm:prSet phldrT="[Text]" custT="1"/>
      <dgm:spPr/>
      <dgm:t>
        <a:bodyPr/>
        <a:lstStyle/>
        <a:p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Work “primary” account after it is paid or closed</a:t>
          </a:r>
        </a:p>
      </dgm:t>
    </dgm:pt>
    <dgm:pt modelId="{8C9A84AB-ECB8-4AF4-971D-99393949404F}" type="parTrans" cxnId="{CB5A66E0-6735-49CF-8CEC-B38908A2B39F}">
      <dgm:prSet/>
      <dgm:spPr/>
      <dgm:t>
        <a:bodyPr/>
        <a:lstStyle/>
        <a:p>
          <a:endParaRPr lang="en-US"/>
        </a:p>
      </dgm:t>
    </dgm:pt>
    <dgm:pt modelId="{D6DBFAC2-D41C-4E8C-9DAB-7A079288C646}" type="sibTrans" cxnId="{CB5A66E0-6735-49CF-8CEC-B38908A2B39F}">
      <dgm:prSet/>
      <dgm:spPr/>
      <dgm:t>
        <a:bodyPr/>
        <a:lstStyle/>
        <a:p>
          <a:endParaRPr lang="en-US"/>
        </a:p>
      </dgm:t>
    </dgm:pt>
    <dgm:pt modelId="{151FC88B-BAEC-44AF-9178-3234C137DA1A}">
      <dgm:prSet phldrT="[Text]" custT="1"/>
      <dgm:spPr/>
      <dgm:t>
        <a:bodyPr/>
        <a:lstStyle/>
        <a:p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Primary “account” concept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3FDC42-803D-4277-B020-9C0F1B6DD159}" type="parTrans" cxnId="{DDECD19B-2C8A-4C6F-A460-EEA41D87BBE6}">
      <dgm:prSet/>
      <dgm:spPr/>
      <dgm:t>
        <a:bodyPr/>
        <a:lstStyle/>
        <a:p>
          <a:endParaRPr lang="en-US"/>
        </a:p>
      </dgm:t>
    </dgm:pt>
    <dgm:pt modelId="{46D6EACB-02FA-4313-BD42-564281934520}" type="sibTrans" cxnId="{DDECD19B-2C8A-4C6F-A460-EEA41D87BBE6}">
      <dgm:prSet/>
      <dgm:spPr/>
      <dgm:t>
        <a:bodyPr/>
        <a:lstStyle/>
        <a:p>
          <a:endParaRPr lang="en-US"/>
        </a:p>
      </dgm:t>
    </dgm:pt>
    <dgm:pt modelId="{C7B6A4B4-E9D0-4778-B7DB-EA776C826CF5}">
      <dgm:prSet phldrT="[Text]" custT="1"/>
      <dgm:spPr/>
      <dgm:t>
        <a:bodyPr/>
        <a:lstStyle/>
        <a:p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Work multiple accounts for the same  consumer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D97720-196C-4CF3-A3B8-277D751FFA5F}" type="parTrans" cxnId="{39E62A89-F728-43DC-8C5E-920F6AB7DEE5}">
      <dgm:prSet/>
      <dgm:spPr/>
      <dgm:t>
        <a:bodyPr/>
        <a:lstStyle/>
        <a:p>
          <a:endParaRPr lang="en-US"/>
        </a:p>
      </dgm:t>
    </dgm:pt>
    <dgm:pt modelId="{E427D6C9-3EB7-4273-9F20-F4591A2DB52D}" type="sibTrans" cxnId="{39E62A89-F728-43DC-8C5E-920F6AB7DEE5}">
      <dgm:prSet/>
      <dgm:spPr/>
      <dgm:t>
        <a:bodyPr/>
        <a:lstStyle/>
        <a:p>
          <a:endParaRPr lang="en-US"/>
        </a:p>
      </dgm:t>
    </dgm:pt>
    <dgm:pt modelId="{AB10557A-A8E5-42C3-8A56-C18C2EAD33B6}">
      <dgm:prSet phldrT="[Text]" custT="1"/>
      <dgm:spPr/>
      <dgm:t>
        <a:bodyPr/>
        <a:lstStyle/>
        <a:p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Logically “link” multiple accounts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537924-90EF-4B5E-9FA9-CFDDEDEFD3D5}" type="parTrans" cxnId="{C46EE71B-2FA4-4512-AB89-7D97E7D33338}">
      <dgm:prSet/>
      <dgm:spPr/>
      <dgm:t>
        <a:bodyPr/>
        <a:lstStyle/>
        <a:p>
          <a:endParaRPr lang="en-US"/>
        </a:p>
      </dgm:t>
    </dgm:pt>
    <dgm:pt modelId="{1ABD15A1-31C6-4082-B85F-D076AD774271}" type="sibTrans" cxnId="{C46EE71B-2FA4-4512-AB89-7D97E7D33338}">
      <dgm:prSet/>
      <dgm:spPr/>
      <dgm:t>
        <a:bodyPr/>
        <a:lstStyle/>
        <a:p>
          <a:endParaRPr lang="en-US"/>
        </a:p>
      </dgm:t>
    </dgm:pt>
    <dgm:pt modelId="{3EA33531-27A7-490C-8D28-FF364739CD17}" type="pres">
      <dgm:prSet presAssocID="{773FDDB3-CD48-486A-B8CB-680ECC75E5A6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E1FD11-3B57-44B2-9D82-0761A9319D49}" type="pres">
      <dgm:prSet presAssocID="{773FDDB3-CD48-486A-B8CB-680ECC75E5A6}" presName="dummyMaxCanvas" presStyleCnt="0"/>
      <dgm:spPr/>
    </dgm:pt>
    <dgm:pt modelId="{DBB28789-5385-43F2-B4EA-5B1488C0290A}" type="pres">
      <dgm:prSet presAssocID="{773FDDB3-CD48-486A-B8CB-680ECC75E5A6}" presName="parentComposite" presStyleCnt="0"/>
      <dgm:spPr/>
    </dgm:pt>
    <dgm:pt modelId="{11C8737B-FAEC-45BF-93C5-868E24323841}" type="pres">
      <dgm:prSet presAssocID="{773FDDB3-CD48-486A-B8CB-680ECC75E5A6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4E1374DD-B599-4EAC-AE75-6EBFEC252EF4}" type="pres">
      <dgm:prSet presAssocID="{773FDDB3-CD48-486A-B8CB-680ECC75E5A6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998DAAB3-C5B0-483D-A9B6-D352E67CAF91}" type="pres">
      <dgm:prSet presAssocID="{773FDDB3-CD48-486A-B8CB-680ECC75E5A6}" presName="childrenComposite" presStyleCnt="0"/>
      <dgm:spPr/>
    </dgm:pt>
    <dgm:pt modelId="{155A42E7-50A7-406D-B84C-ADCF53620DF2}" type="pres">
      <dgm:prSet presAssocID="{773FDDB3-CD48-486A-B8CB-680ECC75E5A6}" presName="dummyMaxCanvas_ChildArea" presStyleCnt="0"/>
      <dgm:spPr/>
    </dgm:pt>
    <dgm:pt modelId="{7C697249-41EB-4B45-9235-7E1EEFC69395}" type="pres">
      <dgm:prSet presAssocID="{773FDDB3-CD48-486A-B8CB-680ECC75E5A6}" presName="fulcrum" presStyleLbl="alignAccFollowNode1" presStyleIdx="2" presStyleCnt="4"/>
      <dgm:spPr/>
    </dgm:pt>
    <dgm:pt modelId="{4564F0A8-95E3-4803-AF9B-994D8EA8F0CD}" type="pres">
      <dgm:prSet presAssocID="{773FDDB3-CD48-486A-B8CB-680ECC75E5A6}" presName="balance_24" presStyleLbl="alignAccFollowNode1" presStyleIdx="3" presStyleCnt="4">
        <dgm:presLayoutVars>
          <dgm:bulletEnabled val="1"/>
        </dgm:presLayoutVars>
      </dgm:prSet>
      <dgm:spPr/>
    </dgm:pt>
    <dgm:pt modelId="{616F8ADD-A012-4489-951C-A9D8AD4DF3CE}" type="pres">
      <dgm:prSet presAssocID="{773FDDB3-CD48-486A-B8CB-680ECC75E5A6}" presName="right_24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624232-26F5-4C79-961B-1AFE7455B6AA}" type="pres">
      <dgm:prSet presAssocID="{773FDDB3-CD48-486A-B8CB-680ECC75E5A6}" presName="right_24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F2A07F-4A0A-4802-B11C-C3CA481B417B}" type="pres">
      <dgm:prSet presAssocID="{773FDDB3-CD48-486A-B8CB-680ECC75E5A6}" presName="right_24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31EB26-31E1-4EE3-9D06-EBA87961BD1D}" type="pres">
      <dgm:prSet presAssocID="{773FDDB3-CD48-486A-B8CB-680ECC75E5A6}" presName="right_24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AC8460-EB48-4662-B02F-EE36E75584AD}" type="pres">
      <dgm:prSet presAssocID="{773FDDB3-CD48-486A-B8CB-680ECC75E5A6}" presName="left_24_1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83B741-C500-450B-A42F-A4F187E9CB74}" type="pres">
      <dgm:prSet presAssocID="{773FDDB3-CD48-486A-B8CB-680ECC75E5A6}" presName="left_24_2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E62A89-F728-43DC-8C5E-920F6AB7DEE5}" srcId="{4BCA8392-14BB-41ED-99F3-B7001524D3D0}" destId="{C7B6A4B4-E9D0-4778-B7DB-EA776C826CF5}" srcOrd="2" destOrd="0" parTransId="{9DD97720-196C-4CF3-A3B8-277D751FFA5F}" sibTransId="{E427D6C9-3EB7-4273-9F20-F4591A2DB52D}"/>
    <dgm:cxn modelId="{E213A907-2185-4195-857A-CF1F5A682237}" srcId="{1A254EFE-0564-42E4-AD03-EB5F3FDDFDA2}" destId="{7B67F02E-E6F9-4BB6-9E5F-49B2F6464667}" srcOrd="1" destOrd="0" parTransId="{972819EE-C500-4F42-A500-FAAFB8C78A7C}" sibTransId="{AB366DA1-77EE-45AE-9616-877A62EA0B71}"/>
    <dgm:cxn modelId="{CB5A66E0-6735-49CF-8CEC-B38908A2B39F}" srcId="{4BCA8392-14BB-41ED-99F3-B7001524D3D0}" destId="{9D3305C9-0BDD-4050-A4C9-B6707FEA5A3D}" srcOrd="0" destOrd="0" parTransId="{8C9A84AB-ECB8-4AF4-971D-99393949404F}" sibTransId="{D6DBFAC2-D41C-4E8C-9DAB-7A079288C646}"/>
    <dgm:cxn modelId="{ADB4EF1C-D810-4EF7-AE8D-1A7B75B7B5BF}" type="presOf" srcId="{7B67F02E-E6F9-4BB6-9E5F-49B2F6464667}" destId="{F783B741-C500-450B-A42F-A4F187E9CB74}" srcOrd="0" destOrd="0" presId="urn:microsoft.com/office/officeart/2005/8/layout/balance1"/>
    <dgm:cxn modelId="{D8B53906-502A-4D5B-9E59-4E96B77DC6F3}" srcId="{1A254EFE-0564-42E4-AD03-EB5F3FDDFDA2}" destId="{7FE58222-627B-48CE-B603-4F801CBCC304}" srcOrd="0" destOrd="0" parTransId="{CCEADFD9-2470-4F09-9D09-CD246EF1AA3C}" sibTransId="{BAF96C0D-4454-461F-A779-3FB370173893}"/>
    <dgm:cxn modelId="{BBD817DF-58E6-4F74-BB8E-3CCC9CB51D51}" type="presOf" srcId="{4BCA8392-14BB-41ED-99F3-B7001524D3D0}" destId="{4E1374DD-B599-4EAC-AE75-6EBFEC252EF4}" srcOrd="0" destOrd="0" presId="urn:microsoft.com/office/officeart/2005/8/layout/balance1"/>
    <dgm:cxn modelId="{072D3A0A-4BCC-40AA-847B-8DB740F93443}" srcId="{773FDDB3-CD48-486A-B8CB-680ECC75E5A6}" destId="{1A254EFE-0564-42E4-AD03-EB5F3FDDFDA2}" srcOrd="0" destOrd="0" parTransId="{BFDE265E-4079-4DFC-8EAD-CD5629B11CFE}" sibTransId="{CCFE6094-94B6-4C49-AA47-520DC43FABE8}"/>
    <dgm:cxn modelId="{40C12BC2-EB21-4640-8251-6E465BA7745D}" srcId="{773FDDB3-CD48-486A-B8CB-680ECC75E5A6}" destId="{4BCA8392-14BB-41ED-99F3-B7001524D3D0}" srcOrd="1" destOrd="0" parTransId="{DBD553B8-62A0-41D3-B424-A5B18B5E4D80}" sibTransId="{7DBD6A5A-D44B-4886-92C7-8EFC6F326CE5}"/>
    <dgm:cxn modelId="{A68F830B-967A-4CBE-AF9C-90FA9EB97061}" type="presOf" srcId="{151FC88B-BAEC-44AF-9178-3234C137DA1A}" destId="{82624232-26F5-4C79-961B-1AFE7455B6AA}" srcOrd="0" destOrd="0" presId="urn:microsoft.com/office/officeart/2005/8/layout/balance1"/>
    <dgm:cxn modelId="{0EE3473D-ADA2-4182-A2C9-52C3055A7A34}" type="presOf" srcId="{C7B6A4B4-E9D0-4778-B7DB-EA776C826CF5}" destId="{BAF2A07F-4A0A-4802-B11C-C3CA481B417B}" srcOrd="0" destOrd="0" presId="urn:microsoft.com/office/officeart/2005/8/layout/balance1"/>
    <dgm:cxn modelId="{C46EE71B-2FA4-4512-AB89-7D97E7D33338}" srcId="{4BCA8392-14BB-41ED-99F3-B7001524D3D0}" destId="{AB10557A-A8E5-42C3-8A56-C18C2EAD33B6}" srcOrd="3" destOrd="0" parTransId="{54537924-90EF-4B5E-9FA9-CFDDEDEFD3D5}" sibTransId="{1ABD15A1-31C6-4082-B85F-D076AD774271}"/>
    <dgm:cxn modelId="{DDECD19B-2C8A-4C6F-A460-EEA41D87BBE6}" srcId="{4BCA8392-14BB-41ED-99F3-B7001524D3D0}" destId="{151FC88B-BAEC-44AF-9178-3234C137DA1A}" srcOrd="1" destOrd="0" parTransId="{313FDC42-803D-4277-B020-9C0F1B6DD159}" sibTransId="{46D6EACB-02FA-4313-BD42-564281934520}"/>
    <dgm:cxn modelId="{13C49DE6-6B0F-4FBB-A810-4BDD7EDB35ED}" type="presOf" srcId="{9D3305C9-0BDD-4050-A4C9-B6707FEA5A3D}" destId="{616F8ADD-A012-4489-951C-A9D8AD4DF3CE}" srcOrd="0" destOrd="0" presId="urn:microsoft.com/office/officeart/2005/8/layout/balance1"/>
    <dgm:cxn modelId="{35609D00-ABF2-479B-9D00-F7485704A9E6}" type="presOf" srcId="{AB10557A-A8E5-42C3-8A56-C18C2EAD33B6}" destId="{1A31EB26-31E1-4EE3-9D06-EBA87961BD1D}" srcOrd="0" destOrd="0" presId="urn:microsoft.com/office/officeart/2005/8/layout/balance1"/>
    <dgm:cxn modelId="{6369D007-4886-4ECB-89DA-B5D07CE54B67}" type="presOf" srcId="{773FDDB3-CD48-486A-B8CB-680ECC75E5A6}" destId="{3EA33531-27A7-490C-8D28-FF364739CD17}" srcOrd="0" destOrd="0" presId="urn:microsoft.com/office/officeart/2005/8/layout/balance1"/>
    <dgm:cxn modelId="{A4E5E199-50F9-4521-8501-3C5CC500C057}" type="presOf" srcId="{1A254EFE-0564-42E4-AD03-EB5F3FDDFDA2}" destId="{11C8737B-FAEC-45BF-93C5-868E24323841}" srcOrd="0" destOrd="0" presId="urn:microsoft.com/office/officeart/2005/8/layout/balance1"/>
    <dgm:cxn modelId="{9B6B99A9-13F8-4584-8A7B-117A4031DE18}" type="presOf" srcId="{7FE58222-627B-48CE-B603-4F801CBCC304}" destId="{32AC8460-EB48-4662-B02F-EE36E75584AD}" srcOrd="0" destOrd="0" presId="urn:microsoft.com/office/officeart/2005/8/layout/balance1"/>
    <dgm:cxn modelId="{F7094E3F-4778-4EDD-9995-6EB00E38BD4D}" type="presParOf" srcId="{3EA33531-27A7-490C-8D28-FF364739CD17}" destId="{91E1FD11-3B57-44B2-9D82-0761A9319D49}" srcOrd="0" destOrd="0" presId="urn:microsoft.com/office/officeart/2005/8/layout/balance1"/>
    <dgm:cxn modelId="{05253F00-AC89-427E-917A-F63EEB0B633B}" type="presParOf" srcId="{3EA33531-27A7-490C-8D28-FF364739CD17}" destId="{DBB28789-5385-43F2-B4EA-5B1488C0290A}" srcOrd="1" destOrd="0" presId="urn:microsoft.com/office/officeart/2005/8/layout/balance1"/>
    <dgm:cxn modelId="{00466948-2CF8-429D-904A-56650121D6E0}" type="presParOf" srcId="{DBB28789-5385-43F2-B4EA-5B1488C0290A}" destId="{11C8737B-FAEC-45BF-93C5-868E24323841}" srcOrd="0" destOrd="0" presId="urn:microsoft.com/office/officeart/2005/8/layout/balance1"/>
    <dgm:cxn modelId="{F1AC78DC-088E-44B5-AAFC-7A2ACF6B4FD4}" type="presParOf" srcId="{DBB28789-5385-43F2-B4EA-5B1488C0290A}" destId="{4E1374DD-B599-4EAC-AE75-6EBFEC252EF4}" srcOrd="1" destOrd="0" presId="urn:microsoft.com/office/officeart/2005/8/layout/balance1"/>
    <dgm:cxn modelId="{F934CF09-26CD-4A04-82CD-66E8D4509A85}" type="presParOf" srcId="{3EA33531-27A7-490C-8D28-FF364739CD17}" destId="{998DAAB3-C5B0-483D-A9B6-D352E67CAF91}" srcOrd="2" destOrd="0" presId="urn:microsoft.com/office/officeart/2005/8/layout/balance1"/>
    <dgm:cxn modelId="{4BB7BB7B-B5BB-46FC-BC32-8516147F4A0C}" type="presParOf" srcId="{998DAAB3-C5B0-483D-A9B6-D352E67CAF91}" destId="{155A42E7-50A7-406D-B84C-ADCF53620DF2}" srcOrd="0" destOrd="0" presId="urn:microsoft.com/office/officeart/2005/8/layout/balance1"/>
    <dgm:cxn modelId="{C3A018D7-4524-46E5-ADE4-00D59AFC73A2}" type="presParOf" srcId="{998DAAB3-C5B0-483D-A9B6-D352E67CAF91}" destId="{7C697249-41EB-4B45-9235-7E1EEFC69395}" srcOrd="1" destOrd="0" presId="urn:microsoft.com/office/officeart/2005/8/layout/balance1"/>
    <dgm:cxn modelId="{A3A946EC-F936-43EA-BC7A-1231D36A1DE2}" type="presParOf" srcId="{998DAAB3-C5B0-483D-A9B6-D352E67CAF91}" destId="{4564F0A8-95E3-4803-AF9B-994D8EA8F0CD}" srcOrd="2" destOrd="0" presId="urn:microsoft.com/office/officeart/2005/8/layout/balance1"/>
    <dgm:cxn modelId="{B4F9C04A-98D3-42D8-AFD3-D014A7E1A9B4}" type="presParOf" srcId="{998DAAB3-C5B0-483D-A9B6-D352E67CAF91}" destId="{616F8ADD-A012-4489-951C-A9D8AD4DF3CE}" srcOrd="3" destOrd="0" presId="urn:microsoft.com/office/officeart/2005/8/layout/balance1"/>
    <dgm:cxn modelId="{DB5FD610-8149-4CBF-A664-27BCCEB5B25A}" type="presParOf" srcId="{998DAAB3-C5B0-483D-A9B6-D352E67CAF91}" destId="{82624232-26F5-4C79-961B-1AFE7455B6AA}" srcOrd="4" destOrd="0" presId="urn:microsoft.com/office/officeart/2005/8/layout/balance1"/>
    <dgm:cxn modelId="{4333D366-8A33-4D9A-87D2-59AB0FFFF8D4}" type="presParOf" srcId="{998DAAB3-C5B0-483D-A9B6-D352E67CAF91}" destId="{BAF2A07F-4A0A-4802-B11C-C3CA481B417B}" srcOrd="5" destOrd="0" presId="urn:microsoft.com/office/officeart/2005/8/layout/balance1"/>
    <dgm:cxn modelId="{82ED8DF8-0989-4ADA-ACA9-C19E30E798C0}" type="presParOf" srcId="{998DAAB3-C5B0-483D-A9B6-D352E67CAF91}" destId="{1A31EB26-31E1-4EE3-9D06-EBA87961BD1D}" srcOrd="6" destOrd="0" presId="urn:microsoft.com/office/officeart/2005/8/layout/balance1"/>
    <dgm:cxn modelId="{9E50F983-B4E9-446A-8960-C7C970A79E43}" type="presParOf" srcId="{998DAAB3-C5B0-483D-A9B6-D352E67CAF91}" destId="{32AC8460-EB48-4662-B02F-EE36E75584AD}" srcOrd="7" destOrd="0" presId="urn:microsoft.com/office/officeart/2005/8/layout/balance1"/>
    <dgm:cxn modelId="{B5B62BB7-0F61-4FD5-B2E6-218530740B0B}" type="presParOf" srcId="{998DAAB3-C5B0-483D-A9B6-D352E67CAF91}" destId="{F783B741-C500-450B-A42F-A4F187E9CB74}" srcOrd="8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2DAF2A-A49C-49DB-B3F0-B42151AB9997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250D78-8645-4334-9890-79162A672534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Payments can be set up/ distributed on “linked” accounts.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BB5BC1-4319-45FB-A80E-9234AD4F3349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“Linked” accounts can be quickly viewed and analyzed by your agents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9000D2-D3F6-4853-8177-19AC9057B3A7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Letters can include multiple accounts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104FC0-DC17-4070-9739-67F851D3CB04}">
      <dgm:prSet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Supervisors or agents can link accounts manually</a:t>
          </a:r>
        </a:p>
      </dgm:t>
    </dgm:pt>
    <dgm:pt modelId="{1A990604-3A66-4E0A-AEED-1F7B7983D2E9}">
      <dgm:prSet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“Link”  accounts within client types or client groups</a:t>
          </a:r>
        </a:p>
      </dgm:t>
    </dgm:pt>
    <dgm:pt modelId="{EA164F23-45F3-43D8-802C-CE71BAA9E9AA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One agent works all the accounts for a consumer who has multiple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C39B16-082E-4E48-8209-5181D1EBF548}">
      <dgm:prSet phldrT="[Text]"/>
      <dgm:spPr>
        <a:noFill/>
        <a:ln>
          <a:solidFill>
            <a:schemeClr val="accent5">
              <a:lumMod val="20000"/>
              <a:lumOff val="80000"/>
            </a:schemeClr>
          </a:solidFill>
        </a:ln>
      </dgm:spPr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956A35-7566-4DD8-A741-2E490837A385}" type="sibTrans" cxnId="{C20BF0E7-DDA2-4076-ADF5-32E3A21B7123}">
      <dgm:prSet/>
      <dgm:spPr/>
      <dgm:t>
        <a:bodyPr/>
        <a:lstStyle/>
        <a:p>
          <a:endParaRPr lang="en-US"/>
        </a:p>
      </dgm:t>
    </dgm:pt>
    <dgm:pt modelId="{40463066-4F68-4B66-BDAD-A1DD8EC0B956}" type="parTrans" cxnId="{C20BF0E7-DDA2-4076-ADF5-32E3A21B7123}">
      <dgm:prSet/>
      <dgm:spPr/>
      <dgm:t>
        <a:bodyPr/>
        <a:lstStyle/>
        <a:p>
          <a:endParaRPr lang="en-US"/>
        </a:p>
      </dgm:t>
    </dgm:pt>
    <dgm:pt modelId="{320ED697-5BF8-45D4-9E3E-8820125DA504}" type="sibTrans" cxnId="{E77701F3-B65A-4A14-A95C-14843F597DC4}">
      <dgm:prSet/>
      <dgm:spPr/>
      <dgm:t>
        <a:bodyPr/>
        <a:lstStyle/>
        <a:p>
          <a:endParaRPr lang="en-US"/>
        </a:p>
      </dgm:t>
    </dgm:pt>
    <dgm:pt modelId="{D33FBF29-8BE7-4513-9E32-C03707987AA7}" type="parTrans" cxnId="{E77701F3-B65A-4A14-A95C-14843F597DC4}">
      <dgm:prSet/>
      <dgm:spPr/>
      <dgm:t>
        <a:bodyPr/>
        <a:lstStyle/>
        <a:p>
          <a:endParaRPr lang="en-US" dirty="0"/>
        </a:p>
      </dgm:t>
    </dgm:pt>
    <dgm:pt modelId="{4D014C1E-08BC-4571-B056-1E711E2D4CAC}" type="sibTrans" cxnId="{451891E1-85FE-45AB-895A-CC8DB1C094FE}">
      <dgm:prSet/>
      <dgm:spPr/>
      <dgm:t>
        <a:bodyPr/>
        <a:lstStyle/>
        <a:p>
          <a:endParaRPr lang="en-US"/>
        </a:p>
      </dgm:t>
    </dgm:pt>
    <dgm:pt modelId="{E43D5651-C93E-43E1-837E-B0BFB83E955E}" type="parTrans" cxnId="{451891E1-85FE-45AB-895A-CC8DB1C094FE}">
      <dgm:prSet/>
      <dgm:spPr/>
      <dgm:t>
        <a:bodyPr/>
        <a:lstStyle/>
        <a:p>
          <a:endParaRPr lang="en-US" dirty="0"/>
        </a:p>
      </dgm:t>
    </dgm:pt>
    <dgm:pt modelId="{FD27351B-9FA7-4355-98F4-72082299F0A2}" type="sibTrans" cxnId="{DD5409C5-97FC-40DA-B4AB-20BE4A264ECB}">
      <dgm:prSet/>
      <dgm:spPr/>
      <dgm:t>
        <a:bodyPr/>
        <a:lstStyle/>
        <a:p>
          <a:endParaRPr lang="en-US"/>
        </a:p>
      </dgm:t>
    </dgm:pt>
    <dgm:pt modelId="{4DF05A27-28B3-427A-8F42-C1B3ED080228}" type="parTrans" cxnId="{DD5409C5-97FC-40DA-B4AB-20BE4A264ECB}">
      <dgm:prSet/>
      <dgm:spPr/>
      <dgm:t>
        <a:bodyPr/>
        <a:lstStyle/>
        <a:p>
          <a:endParaRPr lang="en-US" dirty="0"/>
        </a:p>
      </dgm:t>
    </dgm:pt>
    <dgm:pt modelId="{40F068F1-079F-44E8-A074-6292273FBD6B}" type="sibTrans" cxnId="{DFB8D67D-1ED7-43E2-915D-29A8AB235CA5}">
      <dgm:prSet/>
      <dgm:spPr/>
      <dgm:t>
        <a:bodyPr/>
        <a:lstStyle/>
        <a:p>
          <a:endParaRPr lang="en-US"/>
        </a:p>
      </dgm:t>
    </dgm:pt>
    <dgm:pt modelId="{B19EA97D-C1BD-4747-AB9E-20246EB912EB}" type="parTrans" cxnId="{DFB8D67D-1ED7-43E2-915D-29A8AB235CA5}">
      <dgm:prSet/>
      <dgm:spPr/>
      <dgm:t>
        <a:bodyPr/>
        <a:lstStyle/>
        <a:p>
          <a:endParaRPr lang="en-US" dirty="0"/>
        </a:p>
      </dgm:t>
    </dgm:pt>
    <dgm:pt modelId="{E341DEAF-D1AD-49BD-ADB3-43573D8E5B7B}" type="sibTrans" cxnId="{116641DF-D7BB-47B6-A153-A69D31AF11E7}">
      <dgm:prSet/>
      <dgm:spPr/>
      <dgm:t>
        <a:bodyPr/>
        <a:lstStyle/>
        <a:p>
          <a:endParaRPr lang="en-US"/>
        </a:p>
      </dgm:t>
    </dgm:pt>
    <dgm:pt modelId="{CBD13E00-2E7C-42E6-86EA-9A46DE9B0193}" type="parTrans" cxnId="{116641DF-D7BB-47B6-A153-A69D31AF11E7}">
      <dgm:prSet/>
      <dgm:spPr/>
      <dgm:t>
        <a:bodyPr/>
        <a:lstStyle/>
        <a:p>
          <a:endParaRPr lang="en-US" dirty="0"/>
        </a:p>
      </dgm:t>
    </dgm:pt>
    <dgm:pt modelId="{5DC4D1EC-649E-469D-B85F-D92BD77E54DC}" type="sibTrans" cxnId="{E0175ADA-4352-4666-B429-42D6971C94DE}">
      <dgm:prSet/>
      <dgm:spPr/>
      <dgm:t>
        <a:bodyPr/>
        <a:lstStyle/>
        <a:p>
          <a:endParaRPr lang="en-US"/>
        </a:p>
      </dgm:t>
    </dgm:pt>
    <dgm:pt modelId="{C214A5D6-A408-49A5-A57B-7380892928D5}" type="parTrans" cxnId="{E0175ADA-4352-4666-B429-42D6971C94DE}">
      <dgm:prSet/>
      <dgm:spPr/>
      <dgm:t>
        <a:bodyPr/>
        <a:lstStyle/>
        <a:p>
          <a:endParaRPr lang="en-US" dirty="0"/>
        </a:p>
      </dgm:t>
    </dgm:pt>
    <dgm:pt modelId="{1606AF91-95CB-45C6-A872-93F631094AD0}" type="pres">
      <dgm:prSet presAssocID="{E32DAF2A-A49C-49DB-B3F0-B42151AB999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7D6A9AC-1A34-4CA2-B01B-F2C6B2FED9E9}" type="pres">
      <dgm:prSet presAssocID="{35C39B16-082E-4E48-8209-5181D1EBF548}" presName="centerShape" presStyleLbl="node0" presStyleIdx="0" presStyleCnt="1" custScaleX="136318" custScaleY="136318" custLinFactNeighborX="0" custLinFactNeighborY="0"/>
      <dgm:spPr/>
      <dgm:t>
        <a:bodyPr/>
        <a:lstStyle/>
        <a:p>
          <a:endParaRPr lang="en-US"/>
        </a:p>
      </dgm:t>
    </dgm:pt>
    <dgm:pt modelId="{1DCC221D-009F-4036-A2FA-699678356BA3}" type="pres">
      <dgm:prSet presAssocID="{C214A5D6-A408-49A5-A57B-7380892928D5}" presName="parTrans" presStyleLbl="sibTrans2D1" presStyleIdx="0" presStyleCnt="6"/>
      <dgm:spPr/>
      <dgm:t>
        <a:bodyPr/>
        <a:lstStyle/>
        <a:p>
          <a:endParaRPr lang="en-US"/>
        </a:p>
      </dgm:t>
    </dgm:pt>
    <dgm:pt modelId="{F4EE997E-3DE0-419B-9B00-7C2335C180B5}" type="pres">
      <dgm:prSet presAssocID="{C214A5D6-A408-49A5-A57B-7380892928D5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8802EE94-98D3-4671-85EC-81C2087FE2A1}" type="pres">
      <dgm:prSet presAssocID="{EA164F23-45F3-43D8-802C-CE71BAA9E9AA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D8DE7A-8872-4081-83FC-2D114B6AB594}" type="pres">
      <dgm:prSet presAssocID="{CBD13E00-2E7C-42E6-86EA-9A46DE9B0193}" presName="parTrans" presStyleLbl="sibTrans2D1" presStyleIdx="1" presStyleCnt="6"/>
      <dgm:spPr/>
      <dgm:t>
        <a:bodyPr/>
        <a:lstStyle/>
        <a:p>
          <a:endParaRPr lang="en-US"/>
        </a:p>
      </dgm:t>
    </dgm:pt>
    <dgm:pt modelId="{13A1CFDF-73A0-4385-9FA9-360CA8DF5B09}" type="pres">
      <dgm:prSet presAssocID="{CBD13E00-2E7C-42E6-86EA-9A46DE9B0193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026855B7-6726-4A67-89C6-AE3785130218}" type="pres">
      <dgm:prSet presAssocID="{1A990604-3A66-4E0A-AEED-1F7B7983D2E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D8CF7C-62FC-48D3-AD4F-38B568C352A3}" type="pres">
      <dgm:prSet presAssocID="{B19EA97D-C1BD-4747-AB9E-20246EB912EB}" presName="parTrans" presStyleLbl="sibTrans2D1" presStyleIdx="2" presStyleCnt="6"/>
      <dgm:spPr/>
      <dgm:t>
        <a:bodyPr/>
        <a:lstStyle/>
        <a:p>
          <a:endParaRPr lang="en-US"/>
        </a:p>
      </dgm:t>
    </dgm:pt>
    <dgm:pt modelId="{581ECCF9-C079-4016-A234-E006BBE372AA}" type="pres">
      <dgm:prSet presAssocID="{B19EA97D-C1BD-4747-AB9E-20246EB912EB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3388F8FF-F306-4EF2-9390-E4B425503DD7}" type="pres">
      <dgm:prSet presAssocID="{8E104FC0-DC17-4070-9739-67F851D3CB0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6F90FB-3A5E-42F2-ACC2-1CD0BB734DCF}" type="pres">
      <dgm:prSet presAssocID="{4DF05A27-28B3-427A-8F42-C1B3ED080228}" presName="parTrans" presStyleLbl="sibTrans2D1" presStyleIdx="3" presStyleCnt="6"/>
      <dgm:spPr/>
      <dgm:t>
        <a:bodyPr/>
        <a:lstStyle/>
        <a:p>
          <a:endParaRPr lang="en-US"/>
        </a:p>
      </dgm:t>
    </dgm:pt>
    <dgm:pt modelId="{AACF80AE-F278-4FF7-A5A6-49B13E03A31E}" type="pres">
      <dgm:prSet presAssocID="{4DF05A27-28B3-427A-8F42-C1B3ED080228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A086F5B1-0AF1-4578-8DCB-5ED09584F0A7}" type="pres">
      <dgm:prSet presAssocID="{BF9000D2-D3F6-4853-8177-19AC9057B3A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36021E-833A-446C-9C50-BFDD17473ADC}" type="pres">
      <dgm:prSet presAssocID="{E43D5651-C93E-43E1-837E-B0BFB83E955E}" presName="parTrans" presStyleLbl="sibTrans2D1" presStyleIdx="4" presStyleCnt="6"/>
      <dgm:spPr/>
      <dgm:t>
        <a:bodyPr/>
        <a:lstStyle/>
        <a:p>
          <a:endParaRPr lang="en-US"/>
        </a:p>
      </dgm:t>
    </dgm:pt>
    <dgm:pt modelId="{907294B9-FFE5-46FC-BCA1-67A2D3C98500}" type="pres">
      <dgm:prSet presAssocID="{E43D5651-C93E-43E1-837E-B0BFB83E955E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B93DF335-AA01-4C0B-A481-EE51E420AEF3}" type="pres">
      <dgm:prSet presAssocID="{C7BB5BC1-4319-45FB-A80E-9234AD4F334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05CD6E-1D67-4F61-9FB8-FE4980800E4A}" type="pres">
      <dgm:prSet presAssocID="{D33FBF29-8BE7-4513-9E32-C03707987AA7}" presName="parTrans" presStyleLbl="sibTrans2D1" presStyleIdx="5" presStyleCnt="6"/>
      <dgm:spPr/>
      <dgm:t>
        <a:bodyPr/>
        <a:lstStyle/>
        <a:p>
          <a:endParaRPr lang="en-US"/>
        </a:p>
      </dgm:t>
    </dgm:pt>
    <dgm:pt modelId="{3C24455E-8F85-40E7-810A-B483AC92B105}" type="pres">
      <dgm:prSet presAssocID="{D33FBF29-8BE7-4513-9E32-C03707987AA7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74FB514E-3EE8-40F9-85AD-1E223F4BD89A}" type="pres">
      <dgm:prSet presAssocID="{2B250D78-8645-4334-9890-79162A67253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665F9A-F3DE-4194-9EA3-71BADCF49615}" type="presOf" srcId="{C7BB5BC1-4319-45FB-A80E-9234AD4F3349}" destId="{B93DF335-AA01-4C0B-A481-EE51E420AEF3}" srcOrd="0" destOrd="0" presId="urn:microsoft.com/office/officeart/2005/8/layout/radial5"/>
    <dgm:cxn modelId="{D2B3B70D-365E-44D9-9AE4-A7ED932AE4A4}" type="presOf" srcId="{35C39B16-082E-4E48-8209-5181D1EBF548}" destId="{67D6A9AC-1A34-4CA2-B01B-F2C6B2FED9E9}" srcOrd="0" destOrd="0" presId="urn:microsoft.com/office/officeart/2005/8/layout/radial5"/>
    <dgm:cxn modelId="{499936AF-3903-4205-AC26-725599FDB639}" type="presOf" srcId="{C214A5D6-A408-49A5-A57B-7380892928D5}" destId="{F4EE997E-3DE0-419B-9B00-7C2335C180B5}" srcOrd="1" destOrd="0" presId="urn:microsoft.com/office/officeart/2005/8/layout/radial5"/>
    <dgm:cxn modelId="{DD5409C5-97FC-40DA-B4AB-20BE4A264ECB}" srcId="{35C39B16-082E-4E48-8209-5181D1EBF548}" destId="{BF9000D2-D3F6-4853-8177-19AC9057B3A7}" srcOrd="3" destOrd="0" parTransId="{4DF05A27-28B3-427A-8F42-C1B3ED080228}" sibTransId="{FD27351B-9FA7-4355-98F4-72082299F0A2}"/>
    <dgm:cxn modelId="{DFB8D67D-1ED7-43E2-915D-29A8AB235CA5}" srcId="{35C39B16-082E-4E48-8209-5181D1EBF548}" destId="{8E104FC0-DC17-4070-9739-67F851D3CB04}" srcOrd="2" destOrd="0" parTransId="{B19EA97D-C1BD-4747-AB9E-20246EB912EB}" sibTransId="{40F068F1-079F-44E8-A074-6292273FBD6B}"/>
    <dgm:cxn modelId="{5868412F-2096-4E93-B2FC-3F09E0B099EC}" type="presOf" srcId="{4DF05A27-28B3-427A-8F42-C1B3ED080228}" destId="{AACF80AE-F278-4FF7-A5A6-49B13E03A31E}" srcOrd="1" destOrd="0" presId="urn:microsoft.com/office/officeart/2005/8/layout/radial5"/>
    <dgm:cxn modelId="{451891E1-85FE-45AB-895A-CC8DB1C094FE}" srcId="{35C39B16-082E-4E48-8209-5181D1EBF548}" destId="{C7BB5BC1-4319-45FB-A80E-9234AD4F3349}" srcOrd="4" destOrd="0" parTransId="{E43D5651-C93E-43E1-837E-B0BFB83E955E}" sibTransId="{4D014C1E-08BC-4571-B056-1E711E2D4CAC}"/>
    <dgm:cxn modelId="{B2431067-2839-479C-936A-ED9747967FB4}" type="presOf" srcId="{2B250D78-8645-4334-9890-79162A672534}" destId="{74FB514E-3EE8-40F9-85AD-1E223F4BD89A}" srcOrd="0" destOrd="0" presId="urn:microsoft.com/office/officeart/2005/8/layout/radial5"/>
    <dgm:cxn modelId="{34E3CF01-5213-4A5C-A1E2-5A66D0A9C826}" type="presOf" srcId="{D33FBF29-8BE7-4513-9E32-C03707987AA7}" destId="{9905CD6E-1D67-4F61-9FB8-FE4980800E4A}" srcOrd="0" destOrd="0" presId="urn:microsoft.com/office/officeart/2005/8/layout/radial5"/>
    <dgm:cxn modelId="{8A59AD0E-21E7-462C-890B-CFF1C4857714}" type="presOf" srcId="{CBD13E00-2E7C-42E6-86EA-9A46DE9B0193}" destId="{13A1CFDF-73A0-4385-9FA9-360CA8DF5B09}" srcOrd="1" destOrd="0" presId="urn:microsoft.com/office/officeart/2005/8/layout/radial5"/>
    <dgm:cxn modelId="{C067012F-E20E-42E2-B40C-2F91D748E019}" type="presOf" srcId="{D33FBF29-8BE7-4513-9E32-C03707987AA7}" destId="{3C24455E-8F85-40E7-810A-B483AC92B105}" srcOrd="1" destOrd="0" presId="urn:microsoft.com/office/officeart/2005/8/layout/radial5"/>
    <dgm:cxn modelId="{02FD6165-D803-495D-BD78-262CEA7EA011}" type="presOf" srcId="{BF9000D2-D3F6-4853-8177-19AC9057B3A7}" destId="{A086F5B1-0AF1-4578-8DCB-5ED09584F0A7}" srcOrd="0" destOrd="0" presId="urn:microsoft.com/office/officeart/2005/8/layout/radial5"/>
    <dgm:cxn modelId="{6F635DEB-A467-4121-BB6A-E89C0AF2B6ED}" type="presOf" srcId="{E43D5651-C93E-43E1-837E-B0BFB83E955E}" destId="{907294B9-FFE5-46FC-BCA1-67A2D3C98500}" srcOrd="1" destOrd="0" presId="urn:microsoft.com/office/officeart/2005/8/layout/radial5"/>
    <dgm:cxn modelId="{FE0148F1-C40E-4E08-9E66-1D19BFA58504}" type="presOf" srcId="{B19EA97D-C1BD-4747-AB9E-20246EB912EB}" destId="{581ECCF9-C079-4016-A234-E006BBE372AA}" srcOrd="1" destOrd="0" presId="urn:microsoft.com/office/officeart/2005/8/layout/radial5"/>
    <dgm:cxn modelId="{E0175ADA-4352-4666-B429-42D6971C94DE}" srcId="{35C39B16-082E-4E48-8209-5181D1EBF548}" destId="{EA164F23-45F3-43D8-802C-CE71BAA9E9AA}" srcOrd="0" destOrd="0" parTransId="{C214A5D6-A408-49A5-A57B-7380892928D5}" sibTransId="{5DC4D1EC-649E-469D-B85F-D92BD77E54DC}"/>
    <dgm:cxn modelId="{C20BF0E7-DDA2-4076-ADF5-32E3A21B7123}" srcId="{E32DAF2A-A49C-49DB-B3F0-B42151AB9997}" destId="{35C39B16-082E-4E48-8209-5181D1EBF548}" srcOrd="0" destOrd="0" parTransId="{40463066-4F68-4B66-BDAD-A1DD8EC0B956}" sibTransId="{09956A35-7566-4DD8-A741-2E490837A385}"/>
    <dgm:cxn modelId="{F8AE3907-9470-4AF1-B6A4-0F0A13329A11}" type="presOf" srcId="{EA164F23-45F3-43D8-802C-CE71BAA9E9AA}" destId="{8802EE94-98D3-4671-85EC-81C2087FE2A1}" srcOrd="0" destOrd="0" presId="urn:microsoft.com/office/officeart/2005/8/layout/radial5"/>
    <dgm:cxn modelId="{F329D5EE-3333-4DE2-93F0-7F50B78B1A72}" type="presOf" srcId="{E32DAF2A-A49C-49DB-B3F0-B42151AB9997}" destId="{1606AF91-95CB-45C6-A872-93F631094AD0}" srcOrd="0" destOrd="0" presId="urn:microsoft.com/office/officeart/2005/8/layout/radial5"/>
    <dgm:cxn modelId="{D737CE40-BD97-4531-A585-2B9D2D62A5AA}" type="presOf" srcId="{8E104FC0-DC17-4070-9739-67F851D3CB04}" destId="{3388F8FF-F306-4EF2-9390-E4B425503DD7}" srcOrd="0" destOrd="0" presId="urn:microsoft.com/office/officeart/2005/8/layout/radial5"/>
    <dgm:cxn modelId="{DE41CA58-F012-481F-B63F-D2B5AABD6B25}" type="presOf" srcId="{B19EA97D-C1BD-4747-AB9E-20246EB912EB}" destId="{AFD8CF7C-62FC-48D3-AD4F-38B568C352A3}" srcOrd="0" destOrd="0" presId="urn:microsoft.com/office/officeart/2005/8/layout/radial5"/>
    <dgm:cxn modelId="{116641DF-D7BB-47B6-A153-A69D31AF11E7}" srcId="{35C39B16-082E-4E48-8209-5181D1EBF548}" destId="{1A990604-3A66-4E0A-AEED-1F7B7983D2E9}" srcOrd="1" destOrd="0" parTransId="{CBD13E00-2E7C-42E6-86EA-9A46DE9B0193}" sibTransId="{E341DEAF-D1AD-49BD-ADB3-43573D8E5B7B}"/>
    <dgm:cxn modelId="{8C71663A-49C3-4CAA-824A-61B902AF818B}" type="presOf" srcId="{C214A5D6-A408-49A5-A57B-7380892928D5}" destId="{1DCC221D-009F-4036-A2FA-699678356BA3}" srcOrd="0" destOrd="0" presId="urn:microsoft.com/office/officeart/2005/8/layout/radial5"/>
    <dgm:cxn modelId="{CF346868-E5E5-4A69-B17E-B12AD24FC47A}" type="presOf" srcId="{4DF05A27-28B3-427A-8F42-C1B3ED080228}" destId="{E86F90FB-3A5E-42F2-ACC2-1CD0BB734DCF}" srcOrd="0" destOrd="0" presId="urn:microsoft.com/office/officeart/2005/8/layout/radial5"/>
    <dgm:cxn modelId="{E77701F3-B65A-4A14-A95C-14843F597DC4}" srcId="{35C39B16-082E-4E48-8209-5181D1EBF548}" destId="{2B250D78-8645-4334-9890-79162A672534}" srcOrd="5" destOrd="0" parTransId="{D33FBF29-8BE7-4513-9E32-C03707987AA7}" sibTransId="{320ED697-5BF8-45D4-9E3E-8820125DA504}"/>
    <dgm:cxn modelId="{C90F15A3-9E6B-446F-A03F-D734BA68D8CA}" type="presOf" srcId="{1A990604-3A66-4E0A-AEED-1F7B7983D2E9}" destId="{026855B7-6726-4A67-89C6-AE3785130218}" srcOrd="0" destOrd="0" presId="urn:microsoft.com/office/officeart/2005/8/layout/radial5"/>
    <dgm:cxn modelId="{E3A87903-B635-453E-85A8-B7E1B18F5A38}" type="presOf" srcId="{CBD13E00-2E7C-42E6-86EA-9A46DE9B0193}" destId="{5BD8DE7A-8872-4081-83FC-2D114B6AB594}" srcOrd="0" destOrd="0" presId="urn:microsoft.com/office/officeart/2005/8/layout/radial5"/>
    <dgm:cxn modelId="{642460B8-931B-4694-8BE1-E7DE9DE9B44C}" type="presOf" srcId="{E43D5651-C93E-43E1-837E-B0BFB83E955E}" destId="{A536021E-833A-446C-9C50-BFDD17473ADC}" srcOrd="0" destOrd="0" presId="urn:microsoft.com/office/officeart/2005/8/layout/radial5"/>
    <dgm:cxn modelId="{DF396889-C8D2-4A67-B776-D1C56748C099}" type="presParOf" srcId="{1606AF91-95CB-45C6-A872-93F631094AD0}" destId="{67D6A9AC-1A34-4CA2-B01B-F2C6B2FED9E9}" srcOrd="0" destOrd="0" presId="urn:microsoft.com/office/officeart/2005/8/layout/radial5"/>
    <dgm:cxn modelId="{A76CA8B7-4852-440D-8CDD-8B5DA6B64B30}" type="presParOf" srcId="{1606AF91-95CB-45C6-A872-93F631094AD0}" destId="{1DCC221D-009F-4036-A2FA-699678356BA3}" srcOrd="1" destOrd="0" presId="urn:microsoft.com/office/officeart/2005/8/layout/radial5"/>
    <dgm:cxn modelId="{F85A789F-4709-403D-8BF1-0B1525BF3C22}" type="presParOf" srcId="{1DCC221D-009F-4036-A2FA-699678356BA3}" destId="{F4EE997E-3DE0-419B-9B00-7C2335C180B5}" srcOrd="0" destOrd="0" presId="urn:microsoft.com/office/officeart/2005/8/layout/radial5"/>
    <dgm:cxn modelId="{E8100F91-5370-41E8-8E47-9A2287A1DD7C}" type="presParOf" srcId="{1606AF91-95CB-45C6-A872-93F631094AD0}" destId="{8802EE94-98D3-4671-85EC-81C2087FE2A1}" srcOrd="2" destOrd="0" presId="urn:microsoft.com/office/officeart/2005/8/layout/radial5"/>
    <dgm:cxn modelId="{81FDDD99-F4D8-44C5-9672-DE1BA96372BB}" type="presParOf" srcId="{1606AF91-95CB-45C6-A872-93F631094AD0}" destId="{5BD8DE7A-8872-4081-83FC-2D114B6AB594}" srcOrd="3" destOrd="0" presId="urn:microsoft.com/office/officeart/2005/8/layout/radial5"/>
    <dgm:cxn modelId="{C5D531BE-6BA9-4DE0-9D7D-5BFE090A6246}" type="presParOf" srcId="{5BD8DE7A-8872-4081-83FC-2D114B6AB594}" destId="{13A1CFDF-73A0-4385-9FA9-360CA8DF5B09}" srcOrd="0" destOrd="0" presId="urn:microsoft.com/office/officeart/2005/8/layout/radial5"/>
    <dgm:cxn modelId="{214BAA8F-2ABB-4CA4-AA45-51F20EAD6D3A}" type="presParOf" srcId="{1606AF91-95CB-45C6-A872-93F631094AD0}" destId="{026855B7-6726-4A67-89C6-AE3785130218}" srcOrd="4" destOrd="0" presId="urn:microsoft.com/office/officeart/2005/8/layout/radial5"/>
    <dgm:cxn modelId="{6817D633-FDC4-4AEB-9651-8989C15FCD5D}" type="presParOf" srcId="{1606AF91-95CB-45C6-A872-93F631094AD0}" destId="{AFD8CF7C-62FC-48D3-AD4F-38B568C352A3}" srcOrd="5" destOrd="0" presId="urn:microsoft.com/office/officeart/2005/8/layout/radial5"/>
    <dgm:cxn modelId="{5F5F43CD-D00D-44C3-BABB-05E9C59CA887}" type="presParOf" srcId="{AFD8CF7C-62FC-48D3-AD4F-38B568C352A3}" destId="{581ECCF9-C079-4016-A234-E006BBE372AA}" srcOrd="0" destOrd="0" presId="urn:microsoft.com/office/officeart/2005/8/layout/radial5"/>
    <dgm:cxn modelId="{684F43CC-5E4D-4F39-BB3B-A49CB034E4EA}" type="presParOf" srcId="{1606AF91-95CB-45C6-A872-93F631094AD0}" destId="{3388F8FF-F306-4EF2-9390-E4B425503DD7}" srcOrd="6" destOrd="0" presId="urn:microsoft.com/office/officeart/2005/8/layout/radial5"/>
    <dgm:cxn modelId="{FFD88219-8875-4AD1-BEE3-29996A3466D2}" type="presParOf" srcId="{1606AF91-95CB-45C6-A872-93F631094AD0}" destId="{E86F90FB-3A5E-42F2-ACC2-1CD0BB734DCF}" srcOrd="7" destOrd="0" presId="urn:microsoft.com/office/officeart/2005/8/layout/radial5"/>
    <dgm:cxn modelId="{648C190A-219C-4B69-956E-ADAE8D890C83}" type="presParOf" srcId="{E86F90FB-3A5E-42F2-ACC2-1CD0BB734DCF}" destId="{AACF80AE-F278-4FF7-A5A6-49B13E03A31E}" srcOrd="0" destOrd="0" presId="urn:microsoft.com/office/officeart/2005/8/layout/radial5"/>
    <dgm:cxn modelId="{CA6EBDF0-1201-4C4F-88D3-7A3B26C8E7FB}" type="presParOf" srcId="{1606AF91-95CB-45C6-A872-93F631094AD0}" destId="{A086F5B1-0AF1-4578-8DCB-5ED09584F0A7}" srcOrd="8" destOrd="0" presId="urn:microsoft.com/office/officeart/2005/8/layout/radial5"/>
    <dgm:cxn modelId="{0EB3941B-B16C-4787-91DB-03BA2D30D378}" type="presParOf" srcId="{1606AF91-95CB-45C6-A872-93F631094AD0}" destId="{A536021E-833A-446C-9C50-BFDD17473ADC}" srcOrd="9" destOrd="0" presId="urn:microsoft.com/office/officeart/2005/8/layout/radial5"/>
    <dgm:cxn modelId="{8FB2E4A3-AD52-441F-A4F3-EA9221FB3129}" type="presParOf" srcId="{A536021E-833A-446C-9C50-BFDD17473ADC}" destId="{907294B9-FFE5-46FC-BCA1-67A2D3C98500}" srcOrd="0" destOrd="0" presId="urn:microsoft.com/office/officeart/2005/8/layout/radial5"/>
    <dgm:cxn modelId="{87D572E3-A3DE-4B3C-B062-981E9E9C184A}" type="presParOf" srcId="{1606AF91-95CB-45C6-A872-93F631094AD0}" destId="{B93DF335-AA01-4C0B-A481-EE51E420AEF3}" srcOrd="10" destOrd="0" presId="urn:microsoft.com/office/officeart/2005/8/layout/radial5"/>
    <dgm:cxn modelId="{63166110-8FE8-47D9-A9CF-75CB6A8B3C3A}" type="presParOf" srcId="{1606AF91-95CB-45C6-A872-93F631094AD0}" destId="{9905CD6E-1D67-4F61-9FB8-FE4980800E4A}" srcOrd="11" destOrd="0" presId="urn:microsoft.com/office/officeart/2005/8/layout/radial5"/>
    <dgm:cxn modelId="{076B9ABB-F419-4786-B878-8BCEBA498867}" type="presParOf" srcId="{9905CD6E-1D67-4F61-9FB8-FE4980800E4A}" destId="{3C24455E-8F85-40E7-810A-B483AC92B105}" srcOrd="0" destOrd="0" presId="urn:microsoft.com/office/officeart/2005/8/layout/radial5"/>
    <dgm:cxn modelId="{E8C6829A-2245-4960-95C8-97B16F212296}" type="presParOf" srcId="{1606AF91-95CB-45C6-A872-93F631094AD0}" destId="{74FB514E-3EE8-40F9-85AD-1E223F4BD89A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0D4022-9982-4BDB-ABF4-E498F4F8DD2D}" type="doc">
      <dgm:prSet loTypeId="urn:microsoft.com/office/officeart/2009/3/layout/CircleRelationship" loCatId="relationship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A6CB89-67D1-46D1-B532-1729A17DA6B3}">
      <dgm:prSet phldrT="[Text]" custT="1"/>
      <dgm:spPr/>
      <dgm:t>
        <a:bodyPr/>
        <a:lstStyle/>
        <a:p>
          <a:r>
            <a:rPr lang="en-U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Linked Accounts</a:t>
          </a:r>
          <a:endParaRPr lang="en-US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6C149E-541C-4D1D-8D84-ABC011AF2560}" type="parTrans" cxnId="{D7DCB1A6-EB79-41BD-B17D-28509D59AE14}">
      <dgm:prSet/>
      <dgm:spPr/>
      <dgm:t>
        <a:bodyPr/>
        <a:lstStyle/>
        <a:p>
          <a:endParaRPr lang="en-US"/>
        </a:p>
      </dgm:t>
    </dgm:pt>
    <dgm:pt modelId="{F5D43827-8491-45CB-B7A0-C797EDB3ED82}" type="sibTrans" cxnId="{D7DCB1A6-EB79-41BD-B17D-28509D59AE14}">
      <dgm:prSet/>
      <dgm:spPr/>
      <dgm:t>
        <a:bodyPr/>
        <a:lstStyle/>
        <a:p>
          <a:endParaRPr lang="en-US"/>
        </a:p>
      </dgm:t>
    </dgm:pt>
    <dgm:pt modelId="{91DA4B43-2709-47DA-B4E4-B1D5102E9DF7}">
      <dgm:prSet phldrT="[Text]" custT="1"/>
      <dgm:spPr/>
      <dgm:t>
        <a:bodyPr/>
        <a:lstStyle/>
        <a:p>
          <a:r>
            <a:rPr lang="en-US" sz="1200" b="1" dirty="0" smtClean="0">
              <a:latin typeface="Arial" panose="020B0604020202020204" pitchFamily="34" charset="0"/>
              <a:cs typeface="Arial" panose="020B0604020202020204" pitchFamily="34" charset="0"/>
            </a:rPr>
            <a:t>Change account  info</a:t>
          </a:r>
          <a:endParaRPr lang="en-US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0A1861-C480-44D9-9244-ED25FAFC4DE2}" type="parTrans" cxnId="{C7178554-28F6-4A84-BE8F-B86DFA9D600B}">
      <dgm:prSet/>
      <dgm:spPr/>
      <dgm:t>
        <a:bodyPr/>
        <a:lstStyle/>
        <a:p>
          <a:endParaRPr lang="en-US"/>
        </a:p>
      </dgm:t>
    </dgm:pt>
    <dgm:pt modelId="{279758C9-8FE8-4762-AD84-B619FE976744}" type="sibTrans" cxnId="{C7178554-28F6-4A84-BE8F-B86DFA9D600B}">
      <dgm:prSet/>
      <dgm:spPr/>
      <dgm:t>
        <a:bodyPr/>
        <a:lstStyle/>
        <a:p>
          <a:endParaRPr lang="en-US"/>
        </a:p>
      </dgm:t>
    </dgm:pt>
    <dgm:pt modelId="{4FBF23FA-37D7-438B-8485-2FBF1FC04A4C}">
      <dgm:prSet phldrT="[Text]" custT="1"/>
      <dgm:spPr/>
      <dgm:t>
        <a:bodyPr/>
        <a:lstStyle/>
        <a:p>
          <a:r>
            <a:rPr lang="en-US" sz="1200" b="1" dirty="0" smtClean="0">
              <a:latin typeface="Arial" panose="020B0604020202020204" pitchFamily="34" charset="0"/>
              <a:cs typeface="Arial" panose="020B0604020202020204" pitchFamily="34" charset="0"/>
            </a:rPr>
            <a:t>Take action on  accounts </a:t>
          </a:r>
          <a:endParaRPr lang="en-US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76AD8C-8C7D-4E88-9E48-2B68A25662F2}" type="parTrans" cxnId="{EEA322D2-FC04-45A9-8B4C-27716DF7654A}">
      <dgm:prSet/>
      <dgm:spPr/>
      <dgm:t>
        <a:bodyPr/>
        <a:lstStyle/>
        <a:p>
          <a:endParaRPr lang="en-US"/>
        </a:p>
      </dgm:t>
    </dgm:pt>
    <dgm:pt modelId="{B6BB3E73-76DE-451F-AE9D-5C3FC08AADB0}" type="sibTrans" cxnId="{EEA322D2-FC04-45A9-8B4C-27716DF7654A}">
      <dgm:prSet/>
      <dgm:spPr/>
      <dgm:t>
        <a:bodyPr/>
        <a:lstStyle/>
        <a:p>
          <a:endParaRPr lang="en-US"/>
        </a:p>
      </dgm:t>
    </dgm:pt>
    <dgm:pt modelId="{667D0E98-9041-49A9-9F9A-AD1531D9B704}">
      <dgm:prSet custT="1"/>
      <dgm:spPr/>
      <dgm:t>
        <a:bodyPr/>
        <a:lstStyle/>
        <a:p>
          <a:r>
            <a:rPr lang="en-US" sz="1200" b="1" dirty="0" smtClean="0">
              <a:latin typeface="Arial" panose="020B0604020202020204" pitchFamily="34" charset="0"/>
              <a:cs typeface="Arial" panose="020B0604020202020204" pitchFamily="34" charset="0"/>
            </a:rPr>
            <a:t>Manage phone calls</a:t>
          </a:r>
          <a:endParaRPr lang="en-US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BB8F58-8EA3-46E4-97AE-D5472ED95641}" type="parTrans" cxnId="{8AD1A48D-4EF7-4C93-AA90-65E0AA36E59E}">
      <dgm:prSet/>
      <dgm:spPr/>
      <dgm:t>
        <a:bodyPr/>
        <a:lstStyle/>
        <a:p>
          <a:endParaRPr lang="en-US"/>
        </a:p>
      </dgm:t>
    </dgm:pt>
    <dgm:pt modelId="{C4623F5D-1B73-4064-8486-651E86D2DA7E}" type="sibTrans" cxnId="{8AD1A48D-4EF7-4C93-AA90-65E0AA36E59E}">
      <dgm:prSet/>
      <dgm:spPr/>
      <dgm:t>
        <a:bodyPr/>
        <a:lstStyle/>
        <a:p>
          <a:endParaRPr lang="en-US"/>
        </a:p>
      </dgm:t>
    </dgm:pt>
    <dgm:pt modelId="{B57987A2-6E86-40EB-A061-6770CFBB3478}">
      <dgm:prSet custT="1"/>
      <dgm:spPr/>
      <dgm:t>
        <a:bodyPr/>
        <a:lstStyle/>
        <a:p>
          <a:r>
            <a:rPr lang="en-US" sz="1200" b="1" dirty="0" smtClean="0">
              <a:latin typeface="Arial" panose="020B0604020202020204" pitchFamily="34" charset="0"/>
              <a:cs typeface="Arial" panose="020B0604020202020204" pitchFamily="34" charset="0"/>
            </a:rPr>
            <a:t>Manage balances</a:t>
          </a:r>
          <a:endParaRPr lang="en-US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473CA2-5E33-4F0C-9369-3CADF3611DD6}" type="parTrans" cxnId="{BB55AA70-17A5-4F0E-9B24-4E88DF6BDCEE}">
      <dgm:prSet/>
      <dgm:spPr/>
      <dgm:t>
        <a:bodyPr/>
        <a:lstStyle/>
        <a:p>
          <a:endParaRPr lang="en-US"/>
        </a:p>
      </dgm:t>
    </dgm:pt>
    <dgm:pt modelId="{E1AA45C3-C09A-4ABC-9BB9-86629D4B133E}" type="sibTrans" cxnId="{BB55AA70-17A5-4F0E-9B24-4E88DF6BDCEE}">
      <dgm:prSet/>
      <dgm:spPr/>
      <dgm:t>
        <a:bodyPr/>
        <a:lstStyle/>
        <a:p>
          <a:endParaRPr lang="en-US"/>
        </a:p>
      </dgm:t>
    </dgm:pt>
    <dgm:pt modelId="{B00103A7-956E-42B8-8519-9A7C38685B0C}">
      <dgm:prSet phldrT="[Text]" custT="1"/>
      <dgm:spPr/>
      <dgm:t>
        <a:bodyPr/>
        <a:lstStyle/>
        <a:p>
          <a:r>
            <a:rPr lang="en-US" sz="1200" b="1" dirty="0" smtClean="0">
              <a:latin typeface="Arial" panose="020B0604020202020204" pitchFamily="34" charset="0"/>
              <a:cs typeface="Arial" panose="020B0604020202020204" pitchFamily="34" charset="0"/>
            </a:rPr>
            <a:t>Duplicate account info</a:t>
          </a:r>
          <a:endParaRPr lang="en-US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D0E4F7-3D18-4893-A276-F0B89DDB694E}" type="parTrans" cxnId="{23DAE958-B007-4CFB-866E-975B6E3F254B}">
      <dgm:prSet/>
      <dgm:spPr/>
      <dgm:t>
        <a:bodyPr/>
        <a:lstStyle/>
        <a:p>
          <a:endParaRPr lang="en-US"/>
        </a:p>
      </dgm:t>
    </dgm:pt>
    <dgm:pt modelId="{961A9BFE-82C0-4CA7-ADA9-7D089EA93D8C}" type="sibTrans" cxnId="{23DAE958-B007-4CFB-866E-975B6E3F254B}">
      <dgm:prSet/>
      <dgm:spPr/>
      <dgm:t>
        <a:bodyPr/>
        <a:lstStyle/>
        <a:p>
          <a:endParaRPr lang="en-US"/>
        </a:p>
      </dgm:t>
    </dgm:pt>
    <dgm:pt modelId="{2577C2E4-1E94-4233-B1DD-BDE6B4B0FA01}" type="pres">
      <dgm:prSet presAssocID="{580D4022-9982-4BDB-ABF4-E498F4F8DD2D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8FA1FC2B-BB3E-495B-9F7C-5320AEE7B860}" type="pres">
      <dgm:prSet presAssocID="{90A6CB89-67D1-46D1-B532-1729A17DA6B3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en-US"/>
        </a:p>
      </dgm:t>
    </dgm:pt>
    <dgm:pt modelId="{54D69BF5-893D-413F-A263-AB546D00DC35}" type="pres">
      <dgm:prSet presAssocID="{90A6CB89-67D1-46D1-B532-1729A17DA6B3}" presName="Accent2" presStyleLbl="node1" presStyleIdx="0" presStyleCnt="19"/>
      <dgm:spPr/>
    </dgm:pt>
    <dgm:pt modelId="{D543DB1E-8829-480C-ABF1-C994C98553F9}" type="pres">
      <dgm:prSet presAssocID="{90A6CB89-67D1-46D1-B532-1729A17DA6B3}" presName="Accent3" presStyleLbl="node1" presStyleIdx="1" presStyleCnt="19"/>
      <dgm:spPr/>
    </dgm:pt>
    <dgm:pt modelId="{F95453A0-387A-41AE-9CCC-8EC2BCF352E1}" type="pres">
      <dgm:prSet presAssocID="{90A6CB89-67D1-46D1-B532-1729A17DA6B3}" presName="Accent4" presStyleLbl="node1" presStyleIdx="2" presStyleCnt="19"/>
      <dgm:spPr/>
    </dgm:pt>
    <dgm:pt modelId="{043594D5-AADD-47A3-913D-70EA627524F6}" type="pres">
      <dgm:prSet presAssocID="{90A6CB89-67D1-46D1-B532-1729A17DA6B3}" presName="Accent5" presStyleLbl="node1" presStyleIdx="3" presStyleCnt="19"/>
      <dgm:spPr/>
    </dgm:pt>
    <dgm:pt modelId="{A8FC755F-835F-42AA-A8D8-61850282D376}" type="pres">
      <dgm:prSet presAssocID="{90A6CB89-67D1-46D1-B532-1729A17DA6B3}" presName="Accent6" presStyleLbl="node1" presStyleIdx="4" presStyleCnt="19"/>
      <dgm:spPr/>
    </dgm:pt>
    <dgm:pt modelId="{80449A19-8FC9-4F40-9553-6C7F9C87F483}" type="pres">
      <dgm:prSet presAssocID="{91DA4B43-2709-47DA-B4E4-B1D5102E9DF7}" presName="Child1" presStyleLbl="node1" presStyleIdx="5" presStyleCnt="19" custLinFactNeighborY="-2579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8CF41F1-3C66-406C-B17A-73E39561BDDA}" type="pres">
      <dgm:prSet presAssocID="{91DA4B43-2709-47DA-B4E4-B1D5102E9DF7}" presName="Accent7" presStyleCnt="0"/>
      <dgm:spPr/>
    </dgm:pt>
    <dgm:pt modelId="{554B363F-1B20-4868-9B1F-7DC3C5EE99B1}" type="pres">
      <dgm:prSet presAssocID="{91DA4B43-2709-47DA-B4E4-B1D5102E9DF7}" presName="AccentHold1" presStyleLbl="node1" presStyleIdx="6" presStyleCnt="19"/>
      <dgm:spPr/>
    </dgm:pt>
    <dgm:pt modelId="{4A43FE7D-CB27-47EF-833D-B20358C14FAB}" type="pres">
      <dgm:prSet presAssocID="{91DA4B43-2709-47DA-B4E4-B1D5102E9DF7}" presName="Accent8" presStyleCnt="0"/>
      <dgm:spPr/>
    </dgm:pt>
    <dgm:pt modelId="{61259B1B-D6A2-4437-9E5E-BFB672C3E3EE}" type="pres">
      <dgm:prSet presAssocID="{91DA4B43-2709-47DA-B4E4-B1D5102E9DF7}" presName="AccentHold2" presStyleLbl="node1" presStyleIdx="7" presStyleCnt="19"/>
      <dgm:spPr/>
    </dgm:pt>
    <dgm:pt modelId="{77F73DCD-CE6E-47C1-B8F4-6DC59CCF0207}" type="pres">
      <dgm:prSet presAssocID="{B00103A7-956E-42B8-8519-9A7C38685B0C}" presName="Child2" presStyleLbl="node1" presStyleIdx="8" presStyleCnt="19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E4E08F46-C3C9-4969-8AA9-9311B0B8CC24}" type="pres">
      <dgm:prSet presAssocID="{B00103A7-956E-42B8-8519-9A7C38685B0C}" presName="Accent9" presStyleCnt="0"/>
      <dgm:spPr/>
    </dgm:pt>
    <dgm:pt modelId="{2700DC9E-73D1-4132-A878-B4D30ABAC702}" type="pres">
      <dgm:prSet presAssocID="{B00103A7-956E-42B8-8519-9A7C38685B0C}" presName="AccentHold1" presStyleLbl="node1" presStyleIdx="9" presStyleCnt="19"/>
      <dgm:spPr/>
    </dgm:pt>
    <dgm:pt modelId="{EDE0355D-49C3-490C-B3AD-2A30760C507B}" type="pres">
      <dgm:prSet presAssocID="{B00103A7-956E-42B8-8519-9A7C38685B0C}" presName="Accent10" presStyleCnt="0"/>
      <dgm:spPr/>
    </dgm:pt>
    <dgm:pt modelId="{C1834FFF-2619-4C80-A7C6-E6A256965E85}" type="pres">
      <dgm:prSet presAssocID="{B00103A7-956E-42B8-8519-9A7C38685B0C}" presName="AccentHold2" presStyleLbl="node1" presStyleIdx="10" presStyleCnt="19"/>
      <dgm:spPr/>
    </dgm:pt>
    <dgm:pt modelId="{DD756129-54AF-4D14-B82F-6907D434662F}" type="pres">
      <dgm:prSet presAssocID="{B00103A7-956E-42B8-8519-9A7C38685B0C}" presName="Accent11" presStyleCnt="0"/>
      <dgm:spPr/>
    </dgm:pt>
    <dgm:pt modelId="{6C8D64AB-4520-4493-86A9-1C1526FCBBD9}" type="pres">
      <dgm:prSet presAssocID="{B00103A7-956E-42B8-8519-9A7C38685B0C}" presName="AccentHold3" presStyleLbl="node1" presStyleIdx="11" presStyleCnt="19"/>
      <dgm:spPr/>
    </dgm:pt>
    <dgm:pt modelId="{4653D647-725C-4648-B94E-0803EC897017}" type="pres">
      <dgm:prSet presAssocID="{4FBF23FA-37D7-438B-8485-2FBF1FC04A4C}" presName="Child3" presStyleLbl="node1" presStyleIdx="12" presStyleCnt="19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8B6DB6B-5515-4421-A26A-E6829EBF16F7}" type="pres">
      <dgm:prSet presAssocID="{4FBF23FA-37D7-438B-8485-2FBF1FC04A4C}" presName="Accent12" presStyleCnt="0"/>
      <dgm:spPr/>
    </dgm:pt>
    <dgm:pt modelId="{477F4F1A-F958-49F4-B0E9-36EBD25EB9B6}" type="pres">
      <dgm:prSet presAssocID="{4FBF23FA-37D7-438B-8485-2FBF1FC04A4C}" presName="AccentHold1" presStyleLbl="node1" presStyleIdx="13" presStyleCnt="19"/>
      <dgm:spPr/>
    </dgm:pt>
    <dgm:pt modelId="{5045804C-5DE2-4AD9-BA5D-EB4AA8B2BF78}" type="pres">
      <dgm:prSet presAssocID="{667D0E98-9041-49A9-9F9A-AD1531D9B704}" presName="Child4" presStyleLbl="node1" presStyleIdx="14" presStyleCnt="19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6033FF2E-75BA-4DDE-91CE-EEAEE125F556}" type="pres">
      <dgm:prSet presAssocID="{667D0E98-9041-49A9-9F9A-AD1531D9B704}" presName="Accent13" presStyleCnt="0"/>
      <dgm:spPr/>
    </dgm:pt>
    <dgm:pt modelId="{2CAC294C-7DC2-4302-8D12-046E9EA87A3C}" type="pres">
      <dgm:prSet presAssocID="{667D0E98-9041-49A9-9F9A-AD1531D9B704}" presName="AccentHold1" presStyleLbl="node1" presStyleIdx="15" presStyleCnt="19"/>
      <dgm:spPr/>
    </dgm:pt>
    <dgm:pt modelId="{D399054D-759E-4B4A-9E13-8416B9F910CB}" type="pres">
      <dgm:prSet presAssocID="{B57987A2-6E86-40EB-A061-6770CFBB3478}" presName="Child5" presStyleLbl="node1" presStyleIdx="16" presStyleCnt="19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7D3D2302-C45E-4B76-90B8-044E80721146}" type="pres">
      <dgm:prSet presAssocID="{B57987A2-6E86-40EB-A061-6770CFBB3478}" presName="Accent15" presStyleCnt="0"/>
      <dgm:spPr/>
    </dgm:pt>
    <dgm:pt modelId="{A696570F-514A-423D-99BB-6FB4E7DA9AB8}" type="pres">
      <dgm:prSet presAssocID="{B57987A2-6E86-40EB-A061-6770CFBB3478}" presName="AccentHold2" presStyleLbl="node1" presStyleIdx="17" presStyleCnt="19"/>
      <dgm:spPr/>
    </dgm:pt>
    <dgm:pt modelId="{2555CE03-1599-4381-B67E-2E15822A80CA}" type="pres">
      <dgm:prSet presAssocID="{B57987A2-6E86-40EB-A061-6770CFBB3478}" presName="Accent16" presStyleCnt="0"/>
      <dgm:spPr/>
    </dgm:pt>
    <dgm:pt modelId="{670ED8E6-1358-48A1-B79E-D8E6E84D746F}" type="pres">
      <dgm:prSet presAssocID="{B57987A2-6E86-40EB-A061-6770CFBB3478}" presName="AccentHold3" presStyleLbl="node1" presStyleIdx="18" presStyleCnt="19"/>
      <dgm:spPr/>
    </dgm:pt>
  </dgm:ptLst>
  <dgm:cxnLst>
    <dgm:cxn modelId="{18970E5B-F25E-440F-871E-04D707C8B4F9}" type="presOf" srcId="{90A6CB89-67D1-46D1-B532-1729A17DA6B3}" destId="{8FA1FC2B-BB3E-495B-9F7C-5320AEE7B860}" srcOrd="0" destOrd="0" presId="urn:microsoft.com/office/officeart/2009/3/layout/CircleRelationship"/>
    <dgm:cxn modelId="{E2990E41-221D-42B2-86D9-0E79DE807FC0}" type="presOf" srcId="{667D0E98-9041-49A9-9F9A-AD1531D9B704}" destId="{5045804C-5DE2-4AD9-BA5D-EB4AA8B2BF78}" srcOrd="0" destOrd="0" presId="urn:microsoft.com/office/officeart/2009/3/layout/CircleRelationship"/>
    <dgm:cxn modelId="{D7DCB1A6-EB79-41BD-B17D-28509D59AE14}" srcId="{580D4022-9982-4BDB-ABF4-E498F4F8DD2D}" destId="{90A6CB89-67D1-46D1-B532-1729A17DA6B3}" srcOrd="0" destOrd="0" parTransId="{5B6C149E-541C-4D1D-8D84-ABC011AF2560}" sibTransId="{F5D43827-8491-45CB-B7A0-C797EDB3ED82}"/>
    <dgm:cxn modelId="{D47A3FDF-9511-43E3-8B5C-CEB338C2C800}" type="presOf" srcId="{B57987A2-6E86-40EB-A061-6770CFBB3478}" destId="{D399054D-759E-4B4A-9E13-8416B9F910CB}" srcOrd="0" destOrd="0" presId="urn:microsoft.com/office/officeart/2009/3/layout/CircleRelationship"/>
    <dgm:cxn modelId="{EEA322D2-FC04-45A9-8B4C-27716DF7654A}" srcId="{90A6CB89-67D1-46D1-B532-1729A17DA6B3}" destId="{4FBF23FA-37D7-438B-8485-2FBF1FC04A4C}" srcOrd="2" destOrd="0" parTransId="{5C76AD8C-8C7D-4E88-9E48-2B68A25662F2}" sibTransId="{B6BB3E73-76DE-451F-AE9D-5C3FC08AADB0}"/>
    <dgm:cxn modelId="{A0D856D1-E37B-4459-B4A6-A1B800F2DE49}" type="presOf" srcId="{4FBF23FA-37D7-438B-8485-2FBF1FC04A4C}" destId="{4653D647-725C-4648-B94E-0803EC897017}" srcOrd="0" destOrd="0" presId="urn:microsoft.com/office/officeart/2009/3/layout/CircleRelationship"/>
    <dgm:cxn modelId="{D1D56784-F9EB-437D-BBC4-1B4FBE13A318}" type="presOf" srcId="{580D4022-9982-4BDB-ABF4-E498F4F8DD2D}" destId="{2577C2E4-1E94-4233-B1DD-BDE6B4B0FA01}" srcOrd="0" destOrd="0" presId="urn:microsoft.com/office/officeart/2009/3/layout/CircleRelationship"/>
    <dgm:cxn modelId="{8AD1A48D-4EF7-4C93-AA90-65E0AA36E59E}" srcId="{90A6CB89-67D1-46D1-B532-1729A17DA6B3}" destId="{667D0E98-9041-49A9-9F9A-AD1531D9B704}" srcOrd="3" destOrd="0" parTransId="{2FBB8F58-8EA3-46E4-97AE-D5472ED95641}" sibTransId="{C4623F5D-1B73-4064-8486-651E86D2DA7E}"/>
    <dgm:cxn modelId="{8F2E0C0F-DCFE-47E7-9824-1EE5733389AF}" type="presOf" srcId="{91DA4B43-2709-47DA-B4E4-B1D5102E9DF7}" destId="{80449A19-8FC9-4F40-9553-6C7F9C87F483}" srcOrd="0" destOrd="0" presId="urn:microsoft.com/office/officeart/2009/3/layout/CircleRelationship"/>
    <dgm:cxn modelId="{F77E664A-8F9E-4FCA-A50D-678F8DC12A8C}" type="presOf" srcId="{B00103A7-956E-42B8-8519-9A7C38685B0C}" destId="{77F73DCD-CE6E-47C1-B8F4-6DC59CCF0207}" srcOrd="0" destOrd="0" presId="urn:microsoft.com/office/officeart/2009/3/layout/CircleRelationship"/>
    <dgm:cxn modelId="{BB55AA70-17A5-4F0E-9B24-4E88DF6BDCEE}" srcId="{90A6CB89-67D1-46D1-B532-1729A17DA6B3}" destId="{B57987A2-6E86-40EB-A061-6770CFBB3478}" srcOrd="4" destOrd="0" parTransId="{5F473CA2-5E33-4F0C-9369-3CADF3611DD6}" sibTransId="{E1AA45C3-C09A-4ABC-9BB9-86629D4B133E}"/>
    <dgm:cxn modelId="{C7178554-28F6-4A84-BE8F-B86DFA9D600B}" srcId="{90A6CB89-67D1-46D1-B532-1729A17DA6B3}" destId="{91DA4B43-2709-47DA-B4E4-B1D5102E9DF7}" srcOrd="0" destOrd="0" parTransId="{CC0A1861-C480-44D9-9244-ED25FAFC4DE2}" sibTransId="{279758C9-8FE8-4762-AD84-B619FE976744}"/>
    <dgm:cxn modelId="{23DAE958-B007-4CFB-866E-975B6E3F254B}" srcId="{90A6CB89-67D1-46D1-B532-1729A17DA6B3}" destId="{B00103A7-956E-42B8-8519-9A7C38685B0C}" srcOrd="1" destOrd="0" parTransId="{74D0E4F7-3D18-4893-A276-F0B89DDB694E}" sibTransId="{961A9BFE-82C0-4CA7-ADA9-7D089EA93D8C}"/>
    <dgm:cxn modelId="{116A6F4B-D717-4EC8-ADE0-93364CEBB0AC}" type="presParOf" srcId="{2577C2E4-1E94-4233-B1DD-BDE6B4B0FA01}" destId="{8FA1FC2B-BB3E-495B-9F7C-5320AEE7B860}" srcOrd="0" destOrd="0" presId="urn:microsoft.com/office/officeart/2009/3/layout/CircleRelationship"/>
    <dgm:cxn modelId="{A39B9225-371C-4E7D-AFE0-EB15D731ABC8}" type="presParOf" srcId="{2577C2E4-1E94-4233-B1DD-BDE6B4B0FA01}" destId="{54D69BF5-893D-413F-A263-AB546D00DC35}" srcOrd="1" destOrd="0" presId="urn:microsoft.com/office/officeart/2009/3/layout/CircleRelationship"/>
    <dgm:cxn modelId="{3F6A514A-70FF-4FC5-894F-08ABE5B84AC3}" type="presParOf" srcId="{2577C2E4-1E94-4233-B1DD-BDE6B4B0FA01}" destId="{D543DB1E-8829-480C-ABF1-C994C98553F9}" srcOrd="2" destOrd="0" presId="urn:microsoft.com/office/officeart/2009/3/layout/CircleRelationship"/>
    <dgm:cxn modelId="{55C0BE4C-70DD-4E43-9B08-79C024CE829F}" type="presParOf" srcId="{2577C2E4-1E94-4233-B1DD-BDE6B4B0FA01}" destId="{F95453A0-387A-41AE-9CCC-8EC2BCF352E1}" srcOrd="3" destOrd="0" presId="urn:microsoft.com/office/officeart/2009/3/layout/CircleRelationship"/>
    <dgm:cxn modelId="{659250AA-DC2A-49E4-9044-B5C6C00533D4}" type="presParOf" srcId="{2577C2E4-1E94-4233-B1DD-BDE6B4B0FA01}" destId="{043594D5-AADD-47A3-913D-70EA627524F6}" srcOrd="4" destOrd="0" presId="urn:microsoft.com/office/officeart/2009/3/layout/CircleRelationship"/>
    <dgm:cxn modelId="{55A8D311-16AC-45C9-A09F-48496DCA33AD}" type="presParOf" srcId="{2577C2E4-1E94-4233-B1DD-BDE6B4B0FA01}" destId="{A8FC755F-835F-42AA-A8D8-61850282D376}" srcOrd="5" destOrd="0" presId="urn:microsoft.com/office/officeart/2009/3/layout/CircleRelationship"/>
    <dgm:cxn modelId="{824D20FE-D755-4F25-AE96-5C6DF1D70125}" type="presParOf" srcId="{2577C2E4-1E94-4233-B1DD-BDE6B4B0FA01}" destId="{80449A19-8FC9-4F40-9553-6C7F9C87F483}" srcOrd="6" destOrd="0" presId="urn:microsoft.com/office/officeart/2009/3/layout/CircleRelationship"/>
    <dgm:cxn modelId="{AB1ED1CF-49F9-4038-910A-7824D2DFD9D1}" type="presParOf" srcId="{2577C2E4-1E94-4233-B1DD-BDE6B4B0FA01}" destId="{D8CF41F1-3C66-406C-B17A-73E39561BDDA}" srcOrd="7" destOrd="0" presId="urn:microsoft.com/office/officeart/2009/3/layout/CircleRelationship"/>
    <dgm:cxn modelId="{E37C1079-F282-468F-9778-799D77E49E8E}" type="presParOf" srcId="{D8CF41F1-3C66-406C-B17A-73E39561BDDA}" destId="{554B363F-1B20-4868-9B1F-7DC3C5EE99B1}" srcOrd="0" destOrd="0" presId="urn:microsoft.com/office/officeart/2009/3/layout/CircleRelationship"/>
    <dgm:cxn modelId="{CEFE379E-0FE6-48AE-A21F-D4DC90430DE3}" type="presParOf" srcId="{2577C2E4-1E94-4233-B1DD-BDE6B4B0FA01}" destId="{4A43FE7D-CB27-47EF-833D-B20358C14FAB}" srcOrd="8" destOrd="0" presId="urn:microsoft.com/office/officeart/2009/3/layout/CircleRelationship"/>
    <dgm:cxn modelId="{683014F6-092F-4BD0-87B2-C5FDC22C8E51}" type="presParOf" srcId="{4A43FE7D-CB27-47EF-833D-B20358C14FAB}" destId="{61259B1B-D6A2-4437-9E5E-BFB672C3E3EE}" srcOrd="0" destOrd="0" presId="urn:microsoft.com/office/officeart/2009/3/layout/CircleRelationship"/>
    <dgm:cxn modelId="{500AB6F1-3E05-45DF-9105-866DBD423537}" type="presParOf" srcId="{2577C2E4-1E94-4233-B1DD-BDE6B4B0FA01}" destId="{77F73DCD-CE6E-47C1-B8F4-6DC59CCF0207}" srcOrd="9" destOrd="0" presId="urn:microsoft.com/office/officeart/2009/3/layout/CircleRelationship"/>
    <dgm:cxn modelId="{08866131-7487-405B-AA0A-C2BFF57A009D}" type="presParOf" srcId="{2577C2E4-1E94-4233-B1DD-BDE6B4B0FA01}" destId="{E4E08F46-C3C9-4969-8AA9-9311B0B8CC24}" srcOrd="10" destOrd="0" presId="urn:microsoft.com/office/officeart/2009/3/layout/CircleRelationship"/>
    <dgm:cxn modelId="{3548BE52-ACDD-4ABD-81DB-1F4F509CE847}" type="presParOf" srcId="{E4E08F46-C3C9-4969-8AA9-9311B0B8CC24}" destId="{2700DC9E-73D1-4132-A878-B4D30ABAC702}" srcOrd="0" destOrd="0" presId="urn:microsoft.com/office/officeart/2009/3/layout/CircleRelationship"/>
    <dgm:cxn modelId="{8CEC32F0-A0C8-43F8-BCD0-1CAC35A59DE7}" type="presParOf" srcId="{2577C2E4-1E94-4233-B1DD-BDE6B4B0FA01}" destId="{EDE0355D-49C3-490C-B3AD-2A30760C507B}" srcOrd="11" destOrd="0" presId="urn:microsoft.com/office/officeart/2009/3/layout/CircleRelationship"/>
    <dgm:cxn modelId="{8D1CB578-2271-4B82-A443-F5E80D5A3D08}" type="presParOf" srcId="{EDE0355D-49C3-490C-B3AD-2A30760C507B}" destId="{C1834FFF-2619-4C80-A7C6-E6A256965E85}" srcOrd="0" destOrd="0" presId="urn:microsoft.com/office/officeart/2009/3/layout/CircleRelationship"/>
    <dgm:cxn modelId="{D2BE79C2-DDAC-4AB4-963A-4726718EA2F2}" type="presParOf" srcId="{2577C2E4-1E94-4233-B1DD-BDE6B4B0FA01}" destId="{DD756129-54AF-4D14-B82F-6907D434662F}" srcOrd="12" destOrd="0" presId="urn:microsoft.com/office/officeart/2009/3/layout/CircleRelationship"/>
    <dgm:cxn modelId="{BFE29F4E-1F65-483A-B0CF-75909E07E7E4}" type="presParOf" srcId="{DD756129-54AF-4D14-B82F-6907D434662F}" destId="{6C8D64AB-4520-4493-86A9-1C1526FCBBD9}" srcOrd="0" destOrd="0" presId="urn:microsoft.com/office/officeart/2009/3/layout/CircleRelationship"/>
    <dgm:cxn modelId="{2FC6BA35-26A3-4F73-8618-E09F7F34A625}" type="presParOf" srcId="{2577C2E4-1E94-4233-B1DD-BDE6B4B0FA01}" destId="{4653D647-725C-4648-B94E-0803EC897017}" srcOrd="13" destOrd="0" presId="urn:microsoft.com/office/officeart/2009/3/layout/CircleRelationship"/>
    <dgm:cxn modelId="{FE99C45B-AA47-4E0E-8884-D0AF8A5C5CC8}" type="presParOf" srcId="{2577C2E4-1E94-4233-B1DD-BDE6B4B0FA01}" destId="{D8B6DB6B-5515-4421-A26A-E6829EBF16F7}" srcOrd="14" destOrd="0" presId="urn:microsoft.com/office/officeart/2009/3/layout/CircleRelationship"/>
    <dgm:cxn modelId="{15F12E9E-C47B-4530-A945-E14CDECE11CA}" type="presParOf" srcId="{D8B6DB6B-5515-4421-A26A-E6829EBF16F7}" destId="{477F4F1A-F958-49F4-B0E9-36EBD25EB9B6}" srcOrd="0" destOrd="0" presId="urn:microsoft.com/office/officeart/2009/3/layout/CircleRelationship"/>
    <dgm:cxn modelId="{2CA1FBBF-4DF1-4DB9-BF36-B0BA2E3B774B}" type="presParOf" srcId="{2577C2E4-1E94-4233-B1DD-BDE6B4B0FA01}" destId="{5045804C-5DE2-4AD9-BA5D-EB4AA8B2BF78}" srcOrd="15" destOrd="0" presId="urn:microsoft.com/office/officeart/2009/3/layout/CircleRelationship"/>
    <dgm:cxn modelId="{CBFFB858-BC5B-4994-81D1-893B84548982}" type="presParOf" srcId="{2577C2E4-1E94-4233-B1DD-BDE6B4B0FA01}" destId="{6033FF2E-75BA-4DDE-91CE-EEAEE125F556}" srcOrd="16" destOrd="0" presId="urn:microsoft.com/office/officeart/2009/3/layout/CircleRelationship"/>
    <dgm:cxn modelId="{D68F8B8B-CE8D-422F-B055-B84E10DE0000}" type="presParOf" srcId="{6033FF2E-75BA-4DDE-91CE-EEAEE125F556}" destId="{2CAC294C-7DC2-4302-8D12-046E9EA87A3C}" srcOrd="0" destOrd="0" presId="urn:microsoft.com/office/officeart/2009/3/layout/CircleRelationship"/>
    <dgm:cxn modelId="{BC792F15-5D84-494B-9A0C-1D57D5DF9345}" type="presParOf" srcId="{2577C2E4-1E94-4233-B1DD-BDE6B4B0FA01}" destId="{D399054D-759E-4B4A-9E13-8416B9F910CB}" srcOrd="17" destOrd="0" presId="urn:microsoft.com/office/officeart/2009/3/layout/CircleRelationship"/>
    <dgm:cxn modelId="{E097E123-773F-454E-883E-A941F5A7FC19}" type="presParOf" srcId="{2577C2E4-1E94-4233-B1DD-BDE6B4B0FA01}" destId="{7D3D2302-C45E-4B76-90B8-044E80721146}" srcOrd="18" destOrd="0" presId="urn:microsoft.com/office/officeart/2009/3/layout/CircleRelationship"/>
    <dgm:cxn modelId="{E54AB65C-30D5-4023-96CE-00F3D00FE1F9}" type="presParOf" srcId="{7D3D2302-C45E-4B76-90B8-044E80721146}" destId="{A696570F-514A-423D-99BB-6FB4E7DA9AB8}" srcOrd="0" destOrd="0" presId="urn:microsoft.com/office/officeart/2009/3/layout/CircleRelationship"/>
    <dgm:cxn modelId="{21935314-EF2C-442E-9674-3ECEFAAE375A}" type="presParOf" srcId="{2577C2E4-1E94-4233-B1DD-BDE6B4B0FA01}" destId="{2555CE03-1599-4381-B67E-2E15822A80CA}" srcOrd="19" destOrd="0" presId="urn:microsoft.com/office/officeart/2009/3/layout/CircleRelationship"/>
    <dgm:cxn modelId="{0CA31723-1FBD-4773-87BB-E8B6D99BFF3E}" type="presParOf" srcId="{2555CE03-1599-4381-B67E-2E15822A80CA}" destId="{670ED8E6-1358-48A1-B79E-D8E6E84D746F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9FA97C7-A748-4AC9-9AD4-DB755B1751AD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C88278-C1BC-4179-A50A-DEFA7430C70A}">
      <dgm:prSet phldrT="[Text]" custT="1"/>
      <dgm:spPr/>
      <dgm:t>
        <a:bodyPr/>
        <a:lstStyle/>
        <a:p>
          <a:r>
            <a:rPr lang="en-U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Linking Options</a:t>
          </a:r>
          <a:endParaRPr lang="en-US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C5A456-4F64-4FAA-827D-80DD12F10BBF}" type="parTrans" cxnId="{69ED33CD-2216-4E5E-A284-53E5B44C888F}">
      <dgm:prSet/>
      <dgm:spPr/>
      <dgm:t>
        <a:bodyPr/>
        <a:lstStyle/>
        <a:p>
          <a:endParaRPr lang="en-US"/>
        </a:p>
      </dgm:t>
    </dgm:pt>
    <dgm:pt modelId="{6DAB618C-626F-44F0-BF27-E789FC033109}" type="sibTrans" cxnId="{69ED33CD-2216-4E5E-A284-53E5B44C888F}">
      <dgm:prSet/>
      <dgm:spPr/>
      <dgm:t>
        <a:bodyPr/>
        <a:lstStyle/>
        <a:p>
          <a:endParaRPr lang="en-US"/>
        </a:p>
      </dgm:t>
    </dgm:pt>
    <dgm:pt modelId="{D063FCA0-57E1-4537-B6A3-1EDCE21BE106}">
      <dgm:prSet phldrT="[Text]" custT="1"/>
      <dgm:spPr/>
      <dgm:t>
        <a:bodyPr/>
        <a:lstStyle/>
        <a:p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No linking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0781EC-EFF6-44EE-B551-DE8A8CD34040}" type="parTrans" cxnId="{94FC2B67-0F63-431A-99DB-7F231228B48F}">
      <dgm:prSet/>
      <dgm:spPr/>
      <dgm:t>
        <a:bodyPr/>
        <a:lstStyle/>
        <a:p>
          <a:endParaRPr lang="en-US"/>
        </a:p>
      </dgm:t>
    </dgm:pt>
    <dgm:pt modelId="{72B7F817-D60C-475D-ACA3-C9A7966E860F}" type="sibTrans" cxnId="{94FC2B67-0F63-431A-99DB-7F231228B48F}">
      <dgm:prSet/>
      <dgm:spPr/>
      <dgm:t>
        <a:bodyPr/>
        <a:lstStyle/>
        <a:p>
          <a:endParaRPr lang="en-US"/>
        </a:p>
      </dgm:t>
    </dgm:pt>
    <dgm:pt modelId="{55847500-BB27-45B5-90D5-F99C6C0CB2FC}">
      <dgm:prSet custT="1"/>
      <dgm:spPr/>
      <dgm:t>
        <a:bodyPr/>
        <a:lstStyle/>
        <a:p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Link to any account in the system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3AF719-ABA3-4998-A74E-F19A0DE92ACB}" type="parTrans" cxnId="{5329426D-8283-4590-A521-A91AF992F004}">
      <dgm:prSet/>
      <dgm:spPr/>
      <dgm:t>
        <a:bodyPr/>
        <a:lstStyle/>
        <a:p>
          <a:endParaRPr lang="en-US"/>
        </a:p>
      </dgm:t>
    </dgm:pt>
    <dgm:pt modelId="{EBC9E5FF-486E-44D9-96C1-DDA5E045354C}" type="sibTrans" cxnId="{5329426D-8283-4590-A521-A91AF992F004}">
      <dgm:prSet/>
      <dgm:spPr/>
      <dgm:t>
        <a:bodyPr/>
        <a:lstStyle/>
        <a:p>
          <a:endParaRPr lang="en-US"/>
        </a:p>
      </dgm:t>
    </dgm:pt>
    <dgm:pt modelId="{458B6BAA-F4E9-47C1-A601-3FC0B1C48276}">
      <dgm:prSet custT="1"/>
      <dgm:spPr/>
      <dgm:t>
        <a:bodyPr/>
        <a:lstStyle/>
        <a:p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Link to only accounts of the same client type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7CFB8A-BE87-4236-8DE0-7476EA98DC18}" type="parTrans" cxnId="{2226558D-9FE7-47DF-8C28-7C1FB2B424B5}">
      <dgm:prSet/>
      <dgm:spPr/>
      <dgm:t>
        <a:bodyPr/>
        <a:lstStyle/>
        <a:p>
          <a:endParaRPr lang="en-US"/>
        </a:p>
      </dgm:t>
    </dgm:pt>
    <dgm:pt modelId="{E5B91550-1DEC-4AD7-B7AC-C744843558EA}" type="sibTrans" cxnId="{2226558D-9FE7-47DF-8C28-7C1FB2B424B5}">
      <dgm:prSet/>
      <dgm:spPr/>
      <dgm:t>
        <a:bodyPr/>
        <a:lstStyle/>
        <a:p>
          <a:endParaRPr lang="en-US"/>
        </a:p>
      </dgm:t>
    </dgm:pt>
    <dgm:pt modelId="{84AF57F1-8899-4882-ABF3-AE833766E6C7}">
      <dgm:prSet custT="1"/>
      <dgm:spPr/>
      <dgm:t>
        <a:bodyPr/>
        <a:lstStyle/>
        <a:p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Link to only accounts in the same client group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326144-48F2-4706-BFCC-A130FA2B9531}" type="parTrans" cxnId="{8BB51B5D-EC72-49D4-A39C-7A7A350155F2}">
      <dgm:prSet/>
      <dgm:spPr/>
      <dgm:t>
        <a:bodyPr/>
        <a:lstStyle/>
        <a:p>
          <a:endParaRPr lang="en-US"/>
        </a:p>
      </dgm:t>
    </dgm:pt>
    <dgm:pt modelId="{FE9A5959-2ED9-4BE2-85C8-A4FECFA3F40F}" type="sibTrans" cxnId="{8BB51B5D-EC72-49D4-A39C-7A7A350155F2}">
      <dgm:prSet/>
      <dgm:spPr/>
      <dgm:t>
        <a:bodyPr/>
        <a:lstStyle/>
        <a:p>
          <a:endParaRPr lang="en-US"/>
        </a:p>
      </dgm:t>
    </dgm:pt>
    <dgm:pt modelId="{2F18280A-1062-405A-A5E9-D3673FD73983}">
      <dgm:prSet custT="1"/>
      <dgm:spPr/>
      <dgm:t>
        <a:bodyPr/>
        <a:lstStyle/>
        <a:p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Link to only account with the same client number 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6B3C28-F133-40A0-9D3F-83062BA37F1A}" type="parTrans" cxnId="{DBDE9C20-EFEC-4B89-A42C-3B6E77B31DFF}">
      <dgm:prSet/>
      <dgm:spPr/>
      <dgm:t>
        <a:bodyPr/>
        <a:lstStyle/>
        <a:p>
          <a:endParaRPr lang="en-US"/>
        </a:p>
      </dgm:t>
    </dgm:pt>
    <dgm:pt modelId="{0364E21C-AF53-4D70-A147-814CEDEB8CFB}" type="sibTrans" cxnId="{DBDE9C20-EFEC-4B89-A42C-3B6E77B31DFF}">
      <dgm:prSet/>
      <dgm:spPr/>
      <dgm:t>
        <a:bodyPr/>
        <a:lstStyle/>
        <a:p>
          <a:endParaRPr lang="en-US"/>
        </a:p>
      </dgm:t>
    </dgm:pt>
    <dgm:pt modelId="{EB3C2DDE-9643-42FA-A55E-911549C9B98A}" type="pres">
      <dgm:prSet presAssocID="{79FA97C7-A748-4AC9-9AD4-DB755B1751A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5ED75AF-C7CF-4743-AA76-26945F7FF46B}" type="pres">
      <dgm:prSet presAssocID="{32C88278-C1BC-4179-A50A-DEFA7430C70A}" presName="singleCycle" presStyleCnt="0"/>
      <dgm:spPr/>
    </dgm:pt>
    <dgm:pt modelId="{25B51F80-399D-4BBF-A1EB-DE08A92825E9}" type="pres">
      <dgm:prSet presAssocID="{32C88278-C1BC-4179-A50A-DEFA7430C70A}" presName="singleCenter" presStyleLbl="node1" presStyleIdx="0" presStyleCnt="6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2E9A1A42-3E70-4ED6-98D2-C020F29B5A3E}" type="pres">
      <dgm:prSet presAssocID="{A00781EC-EFF6-44EE-B551-DE8A8CD34040}" presName="Name56" presStyleLbl="parChTrans1D2" presStyleIdx="0" presStyleCnt="5"/>
      <dgm:spPr/>
      <dgm:t>
        <a:bodyPr/>
        <a:lstStyle/>
        <a:p>
          <a:endParaRPr lang="en-US"/>
        </a:p>
      </dgm:t>
    </dgm:pt>
    <dgm:pt modelId="{DDEDB316-9D9B-44CA-A269-D0FD093DEDDB}" type="pres">
      <dgm:prSet presAssocID="{D063FCA0-57E1-4537-B6A3-1EDCE21BE106}" presName="text0" presStyleLbl="node1" presStyleIdx="1" presStyleCnt="6" custScaleX="146635" custScaleY="1466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C8D2F9-D410-4705-A4DB-0C0A53F3AA9A}" type="pres">
      <dgm:prSet presAssocID="{D83AF719-ABA3-4998-A74E-F19A0DE92ACB}" presName="Name56" presStyleLbl="parChTrans1D2" presStyleIdx="1" presStyleCnt="5"/>
      <dgm:spPr/>
      <dgm:t>
        <a:bodyPr/>
        <a:lstStyle/>
        <a:p>
          <a:endParaRPr lang="en-US"/>
        </a:p>
      </dgm:t>
    </dgm:pt>
    <dgm:pt modelId="{EF401529-575A-47C7-B995-67BC79E3EBDC}" type="pres">
      <dgm:prSet presAssocID="{55847500-BB27-45B5-90D5-F99C6C0CB2FC}" presName="text0" presStyleLbl="node1" presStyleIdx="2" presStyleCnt="6" custScaleX="146635" custScaleY="1466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9BE3F0-90F4-4991-9C30-3CECF73BCEB4}" type="pres">
      <dgm:prSet presAssocID="{A77CFB8A-BE87-4236-8DE0-7476EA98DC18}" presName="Name56" presStyleLbl="parChTrans1D2" presStyleIdx="2" presStyleCnt="5"/>
      <dgm:spPr/>
      <dgm:t>
        <a:bodyPr/>
        <a:lstStyle/>
        <a:p>
          <a:endParaRPr lang="en-US"/>
        </a:p>
      </dgm:t>
    </dgm:pt>
    <dgm:pt modelId="{3052DAEC-DE9D-468F-8EE3-45D7D207169F}" type="pres">
      <dgm:prSet presAssocID="{458B6BAA-F4E9-47C1-A601-3FC0B1C48276}" presName="text0" presStyleLbl="node1" presStyleIdx="3" presStyleCnt="6" custScaleX="146635" custScaleY="1466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EC5521-731E-4EEB-93D3-83D06B0F06FC}" type="pres">
      <dgm:prSet presAssocID="{47326144-48F2-4706-BFCC-A130FA2B9531}" presName="Name56" presStyleLbl="parChTrans1D2" presStyleIdx="3" presStyleCnt="5"/>
      <dgm:spPr/>
      <dgm:t>
        <a:bodyPr/>
        <a:lstStyle/>
        <a:p>
          <a:endParaRPr lang="en-US"/>
        </a:p>
      </dgm:t>
    </dgm:pt>
    <dgm:pt modelId="{0A9AD439-0F91-4CD1-A5BC-DBDE829BBE78}" type="pres">
      <dgm:prSet presAssocID="{84AF57F1-8899-4882-ABF3-AE833766E6C7}" presName="text0" presStyleLbl="node1" presStyleIdx="4" presStyleCnt="6" custScaleX="146635" custScaleY="1466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87208A-9A73-43DE-B011-E75F17B859D4}" type="pres">
      <dgm:prSet presAssocID="{EE6B3C28-F133-40A0-9D3F-83062BA37F1A}" presName="Name56" presStyleLbl="parChTrans1D2" presStyleIdx="4" presStyleCnt="5"/>
      <dgm:spPr/>
      <dgm:t>
        <a:bodyPr/>
        <a:lstStyle/>
        <a:p>
          <a:endParaRPr lang="en-US"/>
        </a:p>
      </dgm:t>
    </dgm:pt>
    <dgm:pt modelId="{7B82BD27-2BCF-40C8-8B22-BFE9C578B625}" type="pres">
      <dgm:prSet presAssocID="{2F18280A-1062-405A-A5E9-D3673FD73983}" presName="text0" presStyleLbl="node1" presStyleIdx="5" presStyleCnt="6" custScaleX="146635" custScaleY="1466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9F2FFC-078C-4CA9-97A4-13BE44695A89}" type="presOf" srcId="{84AF57F1-8899-4882-ABF3-AE833766E6C7}" destId="{0A9AD439-0F91-4CD1-A5BC-DBDE829BBE78}" srcOrd="0" destOrd="0" presId="urn:microsoft.com/office/officeart/2008/layout/RadialCluster"/>
    <dgm:cxn modelId="{994657AD-78A1-4171-8745-12FE2BB02B2D}" type="presOf" srcId="{79FA97C7-A748-4AC9-9AD4-DB755B1751AD}" destId="{EB3C2DDE-9643-42FA-A55E-911549C9B98A}" srcOrd="0" destOrd="0" presId="urn:microsoft.com/office/officeart/2008/layout/RadialCluster"/>
    <dgm:cxn modelId="{94FC2B67-0F63-431A-99DB-7F231228B48F}" srcId="{32C88278-C1BC-4179-A50A-DEFA7430C70A}" destId="{D063FCA0-57E1-4537-B6A3-1EDCE21BE106}" srcOrd="0" destOrd="0" parTransId="{A00781EC-EFF6-44EE-B551-DE8A8CD34040}" sibTransId="{72B7F817-D60C-475D-ACA3-C9A7966E860F}"/>
    <dgm:cxn modelId="{6EAB98AA-3A9F-4CAE-8565-556577242DDC}" type="presOf" srcId="{A00781EC-EFF6-44EE-B551-DE8A8CD34040}" destId="{2E9A1A42-3E70-4ED6-98D2-C020F29B5A3E}" srcOrd="0" destOrd="0" presId="urn:microsoft.com/office/officeart/2008/layout/RadialCluster"/>
    <dgm:cxn modelId="{953DDF22-3A23-45D5-B38E-99A591768EA2}" type="presOf" srcId="{55847500-BB27-45B5-90D5-F99C6C0CB2FC}" destId="{EF401529-575A-47C7-B995-67BC79E3EBDC}" srcOrd="0" destOrd="0" presId="urn:microsoft.com/office/officeart/2008/layout/RadialCluster"/>
    <dgm:cxn modelId="{DBDE9C20-EFEC-4B89-A42C-3B6E77B31DFF}" srcId="{32C88278-C1BC-4179-A50A-DEFA7430C70A}" destId="{2F18280A-1062-405A-A5E9-D3673FD73983}" srcOrd="4" destOrd="0" parTransId="{EE6B3C28-F133-40A0-9D3F-83062BA37F1A}" sibTransId="{0364E21C-AF53-4D70-A147-814CEDEB8CFB}"/>
    <dgm:cxn modelId="{840B0A94-F75F-45EB-BB55-B5D7FD865A26}" type="presOf" srcId="{D83AF719-ABA3-4998-A74E-F19A0DE92ACB}" destId="{5FC8D2F9-D410-4705-A4DB-0C0A53F3AA9A}" srcOrd="0" destOrd="0" presId="urn:microsoft.com/office/officeart/2008/layout/RadialCluster"/>
    <dgm:cxn modelId="{9E34CDC7-9CE5-483B-A669-608BF7870F97}" type="presOf" srcId="{2F18280A-1062-405A-A5E9-D3673FD73983}" destId="{7B82BD27-2BCF-40C8-8B22-BFE9C578B625}" srcOrd="0" destOrd="0" presId="urn:microsoft.com/office/officeart/2008/layout/RadialCluster"/>
    <dgm:cxn modelId="{2226558D-9FE7-47DF-8C28-7C1FB2B424B5}" srcId="{32C88278-C1BC-4179-A50A-DEFA7430C70A}" destId="{458B6BAA-F4E9-47C1-A601-3FC0B1C48276}" srcOrd="2" destOrd="0" parTransId="{A77CFB8A-BE87-4236-8DE0-7476EA98DC18}" sibTransId="{E5B91550-1DEC-4AD7-B7AC-C744843558EA}"/>
    <dgm:cxn modelId="{64E36F8A-A41F-4619-98C3-91D60B860FC0}" type="presOf" srcId="{47326144-48F2-4706-BFCC-A130FA2B9531}" destId="{D9EC5521-731E-4EEB-93D3-83D06B0F06FC}" srcOrd="0" destOrd="0" presId="urn:microsoft.com/office/officeart/2008/layout/RadialCluster"/>
    <dgm:cxn modelId="{5B5C51F9-DA1B-4035-8678-C7600BCE8BC8}" type="presOf" srcId="{A77CFB8A-BE87-4236-8DE0-7476EA98DC18}" destId="{B39BE3F0-90F4-4991-9C30-3CECF73BCEB4}" srcOrd="0" destOrd="0" presId="urn:microsoft.com/office/officeart/2008/layout/RadialCluster"/>
    <dgm:cxn modelId="{B26BA394-9AF6-4874-89C8-E35FCB1EC224}" type="presOf" srcId="{32C88278-C1BC-4179-A50A-DEFA7430C70A}" destId="{25B51F80-399D-4BBF-A1EB-DE08A92825E9}" srcOrd="0" destOrd="0" presId="urn:microsoft.com/office/officeart/2008/layout/RadialCluster"/>
    <dgm:cxn modelId="{5329426D-8283-4590-A521-A91AF992F004}" srcId="{32C88278-C1BC-4179-A50A-DEFA7430C70A}" destId="{55847500-BB27-45B5-90D5-F99C6C0CB2FC}" srcOrd="1" destOrd="0" parTransId="{D83AF719-ABA3-4998-A74E-F19A0DE92ACB}" sibTransId="{EBC9E5FF-486E-44D9-96C1-DDA5E045354C}"/>
    <dgm:cxn modelId="{90A073B0-D8B4-4203-B851-EE9A705E0D01}" type="presOf" srcId="{D063FCA0-57E1-4537-B6A3-1EDCE21BE106}" destId="{DDEDB316-9D9B-44CA-A269-D0FD093DEDDB}" srcOrd="0" destOrd="0" presId="urn:microsoft.com/office/officeart/2008/layout/RadialCluster"/>
    <dgm:cxn modelId="{8BB51B5D-EC72-49D4-A39C-7A7A350155F2}" srcId="{32C88278-C1BC-4179-A50A-DEFA7430C70A}" destId="{84AF57F1-8899-4882-ABF3-AE833766E6C7}" srcOrd="3" destOrd="0" parTransId="{47326144-48F2-4706-BFCC-A130FA2B9531}" sibTransId="{FE9A5959-2ED9-4BE2-85C8-A4FECFA3F40F}"/>
    <dgm:cxn modelId="{69ED33CD-2216-4E5E-A284-53E5B44C888F}" srcId="{79FA97C7-A748-4AC9-9AD4-DB755B1751AD}" destId="{32C88278-C1BC-4179-A50A-DEFA7430C70A}" srcOrd="0" destOrd="0" parTransId="{A4C5A456-4F64-4FAA-827D-80DD12F10BBF}" sibTransId="{6DAB618C-626F-44F0-BF27-E789FC033109}"/>
    <dgm:cxn modelId="{1F0A0021-6949-42CF-9C93-A5C80E63AF81}" type="presOf" srcId="{458B6BAA-F4E9-47C1-A601-3FC0B1C48276}" destId="{3052DAEC-DE9D-468F-8EE3-45D7D207169F}" srcOrd="0" destOrd="0" presId="urn:microsoft.com/office/officeart/2008/layout/RadialCluster"/>
    <dgm:cxn modelId="{DD61D656-904F-4244-8BF1-DDDCEE0ED995}" type="presOf" srcId="{EE6B3C28-F133-40A0-9D3F-83062BA37F1A}" destId="{BC87208A-9A73-43DE-B011-E75F17B859D4}" srcOrd="0" destOrd="0" presId="urn:microsoft.com/office/officeart/2008/layout/RadialCluster"/>
    <dgm:cxn modelId="{72676440-E838-4501-99F0-2A6059393B5C}" type="presParOf" srcId="{EB3C2DDE-9643-42FA-A55E-911549C9B98A}" destId="{F5ED75AF-C7CF-4743-AA76-26945F7FF46B}" srcOrd="0" destOrd="0" presId="urn:microsoft.com/office/officeart/2008/layout/RadialCluster"/>
    <dgm:cxn modelId="{099596E4-1AE3-42D3-A421-AD0882C4BDC6}" type="presParOf" srcId="{F5ED75AF-C7CF-4743-AA76-26945F7FF46B}" destId="{25B51F80-399D-4BBF-A1EB-DE08A92825E9}" srcOrd="0" destOrd="0" presId="urn:microsoft.com/office/officeart/2008/layout/RadialCluster"/>
    <dgm:cxn modelId="{13C365FA-7661-4870-891C-A1DC0361BB5B}" type="presParOf" srcId="{F5ED75AF-C7CF-4743-AA76-26945F7FF46B}" destId="{2E9A1A42-3E70-4ED6-98D2-C020F29B5A3E}" srcOrd="1" destOrd="0" presId="urn:microsoft.com/office/officeart/2008/layout/RadialCluster"/>
    <dgm:cxn modelId="{0248006C-3521-486A-B263-4C08363B65DC}" type="presParOf" srcId="{F5ED75AF-C7CF-4743-AA76-26945F7FF46B}" destId="{DDEDB316-9D9B-44CA-A269-D0FD093DEDDB}" srcOrd="2" destOrd="0" presId="urn:microsoft.com/office/officeart/2008/layout/RadialCluster"/>
    <dgm:cxn modelId="{D4DA17DD-7278-4720-8E7A-30D530376F8F}" type="presParOf" srcId="{F5ED75AF-C7CF-4743-AA76-26945F7FF46B}" destId="{5FC8D2F9-D410-4705-A4DB-0C0A53F3AA9A}" srcOrd="3" destOrd="0" presId="urn:microsoft.com/office/officeart/2008/layout/RadialCluster"/>
    <dgm:cxn modelId="{9C4079F0-5C25-4C1A-B568-59DFE563F436}" type="presParOf" srcId="{F5ED75AF-C7CF-4743-AA76-26945F7FF46B}" destId="{EF401529-575A-47C7-B995-67BC79E3EBDC}" srcOrd="4" destOrd="0" presId="urn:microsoft.com/office/officeart/2008/layout/RadialCluster"/>
    <dgm:cxn modelId="{B052DC0B-4D8A-4E8A-9558-E9B423C689DB}" type="presParOf" srcId="{F5ED75AF-C7CF-4743-AA76-26945F7FF46B}" destId="{B39BE3F0-90F4-4991-9C30-3CECF73BCEB4}" srcOrd="5" destOrd="0" presId="urn:microsoft.com/office/officeart/2008/layout/RadialCluster"/>
    <dgm:cxn modelId="{E75381B3-A6E8-4ED9-8156-33A5559F1887}" type="presParOf" srcId="{F5ED75AF-C7CF-4743-AA76-26945F7FF46B}" destId="{3052DAEC-DE9D-468F-8EE3-45D7D207169F}" srcOrd="6" destOrd="0" presId="urn:microsoft.com/office/officeart/2008/layout/RadialCluster"/>
    <dgm:cxn modelId="{9C1BBE80-F843-4C0C-B091-5B430A974821}" type="presParOf" srcId="{F5ED75AF-C7CF-4743-AA76-26945F7FF46B}" destId="{D9EC5521-731E-4EEB-93D3-83D06B0F06FC}" srcOrd="7" destOrd="0" presId="urn:microsoft.com/office/officeart/2008/layout/RadialCluster"/>
    <dgm:cxn modelId="{882F1B2D-7E30-4AF4-AC77-DD9F33140069}" type="presParOf" srcId="{F5ED75AF-C7CF-4743-AA76-26945F7FF46B}" destId="{0A9AD439-0F91-4CD1-A5BC-DBDE829BBE78}" srcOrd="8" destOrd="0" presId="urn:microsoft.com/office/officeart/2008/layout/RadialCluster"/>
    <dgm:cxn modelId="{F0E17C02-EB04-4D40-9571-405933A3C663}" type="presParOf" srcId="{F5ED75AF-C7CF-4743-AA76-26945F7FF46B}" destId="{BC87208A-9A73-43DE-B011-E75F17B859D4}" srcOrd="9" destOrd="0" presId="urn:microsoft.com/office/officeart/2008/layout/RadialCluster"/>
    <dgm:cxn modelId="{7C1A52AE-FB0B-4651-A740-BF5AD1D4EF6D}" type="presParOf" srcId="{F5ED75AF-C7CF-4743-AA76-26945F7FF46B}" destId="{7B82BD27-2BCF-40C8-8B22-BFE9C578B625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C8737B-FAEC-45BF-93C5-868E24323841}">
      <dsp:nvSpPr>
        <dsp:cNvPr id="0" name=""/>
        <dsp:cNvSpPr/>
      </dsp:nvSpPr>
      <dsp:spPr>
        <a:xfrm>
          <a:off x="1763267" y="0"/>
          <a:ext cx="1892808" cy="105156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Consumer-Based</a:t>
          </a:r>
          <a:endParaRPr lang="en-US" sz="2700" kern="1200" dirty="0"/>
        </a:p>
      </dsp:txBody>
      <dsp:txXfrm>
        <a:off x="1794066" y="30799"/>
        <a:ext cx="1831210" cy="989962"/>
      </dsp:txXfrm>
    </dsp:sp>
    <dsp:sp modelId="{4E1374DD-B599-4EAC-AE75-6EBFEC252EF4}">
      <dsp:nvSpPr>
        <dsp:cNvPr id="0" name=""/>
        <dsp:cNvSpPr/>
      </dsp:nvSpPr>
      <dsp:spPr>
        <a:xfrm>
          <a:off x="4497324" y="0"/>
          <a:ext cx="1892808" cy="105156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Account - Based</a:t>
          </a:r>
          <a:endParaRPr lang="en-US" sz="2700" kern="1200" dirty="0"/>
        </a:p>
      </dsp:txBody>
      <dsp:txXfrm>
        <a:off x="4528123" y="30799"/>
        <a:ext cx="1831210" cy="989962"/>
      </dsp:txXfrm>
    </dsp:sp>
    <dsp:sp modelId="{7C697249-41EB-4B45-9235-7E1EEFC69395}">
      <dsp:nvSpPr>
        <dsp:cNvPr id="0" name=""/>
        <dsp:cNvSpPr/>
      </dsp:nvSpPr>
      <dsp:spPr>
        <a:xfrm>
          <a:off x="3682365" y="4469130"/>
          <a:ext cx="788670" cy="788670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64F0A8-95E3-4803-AF9B-994D8EA8F0CD}">
      <dsp:nvSpPr>
        <dsp:cNvPr id="0" name=""/>
        <dsp:cNvSpPr/>
      </dsp:nvSpPr>
      <dsp:spPr>
        <a:xfrm rot="240000">
          <a:off x="1709967" y="4131176"/>
          <a:ext cx="4733465" cy="33099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6F8ADD-A012-4489-951C-A9D8AD4DF3CE}">
      <dsp:nvSpPr>
        <dsp:cNvPr id="0" name=""/>
        <dsp:cNvSpPr/>
      </dsp:nvSpPr>
      <dsp:spPr>
        <a:xfrm rot="240000">
          <a:off x="4557095" y="3534873"/>
          <a:ext cx="1878421" cy="6487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Work “primary” account after it is paid or closed</a:t>
          </a:r>
        </a:p>
      </dsp:txBody>
      <dsp:txXfrm>
        <a:off x="4588762" y="3566540"/>
        <a:ext cx="1815087" cy="585368"/>
      </dsp:txXfrm>
    </dsp:sp>
    <dsp:sp modelId="{82624232-26F5-4C79-961B-1AFE7455B6AA}">
      <dsp:nvSpPr>
        <dsp:cNvPr id="0" name=""/>
        <dsp:cNvSpPr/>
      </dsp:nvSpPr>
      <dsp:spPr>
        <a:xfrm rot="240000">
          <a:off x="4609673" y="2840844"/>
          <a:ext cx="1878421" cy="6487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Primary “account” concept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41340" y="2872511"/>
        <a:ext cx="1815087" cy="585368"/>
      </dsp:txXfrm>
    </dsp:sp>
    <dsp:sp modelId="{BAF2A07F-4A0A-4802-B11C-C3CA481B417B}">
      <dsp:nvSpPr>
        <dsp:cNvPr id="0" name=""/>
        <dsp:cNvSpPr/>
      </dsp:nvSpPr>
      <dsp:spPr>
        <a:xfrm rot="240000">
          <a:off x="4662251" y="2146814"/>
          <a:ext cx="1878421" cy="6487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Work multiple accounts for the same  consumer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93918" y="2178481"/>
        <a:ext cx="1815087" cy="585368"/>
      </dsp:txXfrm>
    </dsp:sp>
    <dsp:sp modelId="{1A31EB26-31E1-4EE3-9D06-EBA87961BD1D}">
      <dsp:nvSpPr>
        <dsp:cNvPr id="0" name=""/>
        <dsp:cNvSpPr/>
      </dsp:nvSpPr>
      <dsp:spPr>
        <a:xfrm rot="240000">
          <a:off x="4714829" y="1452785"/>
          <a:ext cx="1878421" cy="6487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Logically “link” multiple accounts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46496" y="1484452"/>
        <a:ext cx="1815087" cy="585368"/>
      </dsp:txXfrm>
    </dsp:sp>
    <dsp:sp modelId="{32AC8460-EB48-4662-B02F-EE36E75584AD}">
      <dsp:nvSpPr>
        <dsp:cNvPr id="0" name=""/>
        <dsp:cNvSpPr/>
      </dsp:nvSpPr>
      <dsp:spPr>
        <a:xfrm rot="240000">
          <a:off x="1823039" y="3345593"/>
          <a:ext cx="1878421" cy="6487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Each account is worked individually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54706" y="3377260"/>
        <a:ext cx="1815087" cy="585368"/>
      </dsp:txXfrm>
    </dsp:sp>
    <dsp:sp modelId="{F783B741-C500-450B-A42F-A4F187E9CB74}">
      <dsp:nvSpPr>
        <dsp:cNvPr id="0" name=""/>
        <dsp:cNvSpPr/>
      </dsp:nvSpPr>
      <dsp:spPr>
        <a:xfrm rot="240000">
          <a:off x="1875617" y="2651563"/>
          <a:ext cx="1878421" cy="6487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Does not logically “link” multiple accounts</a:t>
          </a:r>
          <a:endParaRPr lang="en-US" sz="14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07284" y="2683230"/>
        <a:ext cx="1815087" cy="5853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D6A9AC-1A34-4CA2-B01B-F2C6B2FED9E9}">
      <dsp:nvSpPr>
        <dsp:cNvPr id="0" name=""/>
        <dsp:cNvSpPr/>
      </dsp:nvSpPr>
      <dsp:spPr>
        <a:xfrm>
          <a:off x="3031243" y="1735843"/>
          <a:ext cx="1938513" cy="1938513"/>
        </a:xfrm>
        <a:prstGeom prst="ellipse">
          <a:avLst/>
        </a:prstGeom>
        <a:noFill/>
        <a:ln w="25400" cap="flat" cmpd="sng" algn="ctr">
          <a:solidFill>
            <a:schemeClr val="accent5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15132" y="2019732"/>
        <a:ext cx="1370735" cy="1370735"/>
      </dsp:txXfrm>
    </dsp:sp>
    <dsp:sp modelId="{1DCC221D-009F-4036-A2FA-699678356BA3}">
      <dsp:nvSpPr>
        <dsp:cNvPr id="0" name=""/>
        <dsp:cNvSpPr/>
      </dsp:nvSpPr>
      <dsp:spPr>
        <a:xfrm rot="16200000">
          <a:off x="3917903" y="1342926"/>
          <a:ext cx="165193" cy="4834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3942682" y="1464404"/>
        <a:ext cx="115635" cy="290099"/>
      </dsp:txXfrm>
    </dsp:sp>
    <dsp:sp modelId="{8802EE94-98D3-4671-85EC-81C2087FE2A1}">
      <dsp:nvSpPr>
        <dsp:cNvPr id="0" name=""/>
        <dsp:cNvSpPr/>
      </dsp:nvSpPr>
      <dsp:spPr>
        <a:xfrm>
          <a:off x="3289473" y="2104"/>
          <a:ext cx="1422052" cy="14220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One agent works all the accounts for a consumer who has multiple</a:t>
          </a:r>
          <a:endParaRPr lang="en-US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97728" y="210359"/>
        <a:ext cx="1005542" cy="1005542"/>
      </dsp:txXfrm>
    </dsp:sp>
    <dsp:sp modelId="{5BD8DE7A-8872-4081-83FC-2D114B6AB594}">
      <dsp:nvSpPr>
        <dsp:cNvPr id="0" name=""/>
        <dsp:cNvSpPr/>
      </dsp:nvSpPr>
      <dsp:spPr>
        <a:xfrm rot="19800000">
          <a:off x="4888219" y="1903138"/>
          <a:ext cx="165193" cy="4834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4891539" y="2012227"/>
        <a:ext cx="115635" cy="290099"/>
      </dsp:txXfrm>
    </dsp:sp>
    <dsp:sp modelId="{026855B7-6726-4A67-89C6-AE3785130218}">
      <dsp:nvSpPr>
        <dsp:cNvPr id="0" name=""/>
        <dsp:cNvSpPr/>
      </dsp:nvSpPr>
      <dsp:spPr>
        <a:xfrm>
          <a:off x="5014569" y="998088"/>
          <a:ext cx="1422052" cy="14220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“Link”  accounts within client types or client groups</a:t>
          </a:r>
        </a:p>
      </dsp:txBody>
      <dsp:txXfrm>
        <a:off x="5222824" y="1206343"/>
        <a:ext cx="1005542" cy="1005542"/>
      </dsp:txXfrm>
    </dsp:sp>
    <dsp:sp modelId="{AFD8CF7C-62FC-48D3-AD4F-38B568C352A3}">
      <dsp:nvSpPr>
        <dsp:cNvPr id="0" name=""/>
        <dsp:cNvSpPr/>
      </dsp:nvSpPr>
      <dsp:spPr>
        <a:xfrm rot="1800000">
          <a:off x="4888219" y="3023563"/>
          <a:ext cx="165193" cy="4834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4891539" y="3107873"/>
        <a:ext cx="115635" cy="290099"/>
      </dsp:txXfrm>
    </dsp:sp>
    <dsp:sp modelId="{3388F8FF-F306-4EF2-9390-E4B425503DD7}">
      <dsp:nvSpPr>
        <dsp:cNvPr id="0" name=""/>
        <dsp:cNvSpPr/>
      </dsp:nvSpPr>
      <dsp:spPr>
        <a:xfrm>
          <a:off x="5014569" y="2990058"/>
          <a:ext cx="1422052" cy="14220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Supervisors or agents can link accounts manually</a:t>
          </a:r>
        </a:p>
      </dsp:txBody>
      <dsp:txXfrm>
        <a:off x="5222824" y="3198313"/>
        <a:ext cx="1005542" cy="1005542"/>
      </dsp:txXfrm>
    </dsp:sp>
    <dsp:sp modelId="{E86F90FB-3A5E-42F2-ACC2-1CD0BB734DCF}">
      <dsp:nvSpPr>
        <dsp:cNvPr id="0" name=""/>
        <dsp:cNvSpPr/>
      </dsp:nvSpPr>
      <dsp:spPr>
        <a:xfrm rot="5400000">
          <a:off x="3917903" y="3583775"/>
          <a:ext cx="165193" cy="4834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3942682" y="3655695"/>
        <a:ext cx="115635" cy="290099"/>
      </dsp:txXfrm>
    </dsp:sp>
    <dsp:sp modelId="{A086F5B1-0AF1-4578-8DCB-5ED09584F0A7}">
      <dsp:nvSpPr>
        <dsp:cNvPr id="0" name=""/>
        <dsp:cNvSpPr/>
      </dsp:nvSpPr>
      <dsp:spPr>
        <a:xfrm>
          <a:off x="3289473" y="3986043"/>
          <a:ext cx="1422052" cy="14220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Letters can include multiple accounts</a:t>
          </a:r>
          <a:endParaRPr lang="en-US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97728" y="4194298"/>
        <a:ext cx="1005542" cy="1005542"/>
      </dsp:txXfrm>
    </dsp:sp>
    <dsp:sp modelId="{A536021E-833A-446C-9C50-BFDD17473ADC}">
      <dsp:nvSpPr>
        <dsp:cNvPr id="0" name=""/>
        <dsp:cNvSpPr/>
      </dsp:nvSpPr>
      <dsp:spPr>
        <a:xfrm rot="9000000">
          <a:off x="2947586" y="3023563"/>
          <a:ext cx="165193" cy="4834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 rot="10800000">
        <a:off x="2993824" y="3107873"/>
        <a:ext cx="115635" cy="290099"/>
      </dsp:txXfrm>
    </dsp:sp>
    <dsp:sp modelId="{B93DF335-AA01-4C0B-A481-EE51E420AEF3}">
      <dsp:nvSpPr>
        <dsp:cNvPr id="0" name=""/>
        <dsp:cNvSpPr/>
      </dsp:nvSpPr>
      <dsp:spPr>
        <a:xfrm>
          <a:off x="1564377" y="2990058"/>
          <a:ext cx="1422052" cy="14220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“Linked” accounts can be quickly viewed and analyzed by your agents</a:t>
          </a:r>
          <a:endParaRPr lang="en-US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72632" y="3198313"/>
        <a:ext cx="1005542" cy="1005542"/>
      </dsp:txXfrm>
    </dsp:sp>
    <dsp:sp modelId="{9905CD6E-1D67-4F61-9FB8-FE4980800E4A}">
      <dsp:nvSpPr>
        <dsp:cNvPr id="0" name=""/>
        <dsp:cNvSpPr/>
      </dsp:nvSpPr>
      <dsp:spPr>
        <a:xfrm rot="12600000">
          <a:off x="2947586" y="1903138"/>
          <a:ext cx="165193" cy="4834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 rot="10800000">
        <a:off x="2993824" y="2012227"/>
        <a:ext cx="115635" cy="290099"/>
      </dsp:txXfrm>
    </dsp:sp>
    <dsp:sp modelId="{74FB514E-3EE8-40F9-85AD-1E223F4BD89A}">
      <dsp:nvSpPr>
        <dsp:cNvPr id="0" name=""/>
        <dsp:cNvSpPr/>
      </dsp:nvSpPr>
      <dsp:spPr>
        <a:xfrm>
          <a:off x="1564377" y="998088"/>
          <a:ext cx="1422052" cy="14220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Payments can be set up/ distributed on “linked” accounts.</a:t>
          </a:r>
          <a:endParaRPr lang="en-US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72632" y="1206343"/>
        <a:ext cx="1005542" cy="10055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A1FC2B-BB3E-495B-9F7C-5320AEE7B860}">
      <dsp:nvSpPr>
        <dsp:cNvPr id="0" name=""/>
        <dsp:cNvSpPr/>
      </dsp:nvSpPr>
      <dsp:spPr>
        <a:xfrm>
          <a:off x="2225135" y="973599"/>
          <a:ext cx="2856490" cy="28569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Linked Accounts</a:t>
          </a:r>
          <a:endParaRPr lang="en-US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43458" y="1391994"/>
        <a:ext cx="2019844" cy="2020191"/>
      </dsp:txXfrm>
    </dsp:sp>
    <dsp:sp modelId="{54D69BF5-893D-413F-A263-AB546D00DC35}">
      <dsp:nvSpPr>
        <dsp:cNvPr id="0" name=""/>
        <dsp:cNvSpPr/>
      </dsp:nvSpPr>
      <dsp:spPr>
        <a:xfrm>
          <a:off x="3103469" y="3618196"/>
          <a:ext cx="230277" cy="2302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43DB1E-8829-480C-ABF1-C994C98553F9}">
      <dsp:nvSpPr>
        <dsp:cNvPr id="0" name=""/>
        <dsp:cNvSpPr/>
      </dsp:nvSpPr>
      <dsp:spPr>
        <a:xfrm>
          <a:off x="5265612" y="2133036"/>
          <a:ext cx="230277" cy="2302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5453A0-387A-41AE-9CCC-8EC2BCF352E1}">
      <dsp:nvSpPr>
        <dsp:cNvPr id="0" name=""/>
        <dsp:cNvSpPr/>
      </dsp:nvSpPr>
      <dsp:spPr>
        <a:xfrm>
          <a:off x="4165204" y="3863256"/>
          <a:ext cx="317583" cy="3180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3594D5-AADD-47A3-913D-70EA627524F6}">
      <dsp:nvSpPr>
        <dsp:cNvPr id="0" name=""/>
        <dsp:cNvSpPr/>
      </dsp:nvSpPr>
      <dsp:spPr>
        <a:xfrm>
          <a:off x="3167923" y="1294729"/>
          <a:ext cx="230277" cy="2302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FC755F-835F-42AA-A8D8-61850282D376}">
      <dsp:nvSpPr>
        <dsp:cNvPr id="0" name=""/>
        <dsp:cNvSpPr/>
      </dsp:nvSpPr>
      <dsp:spPr>
        <a:xfrm>
          <a:off x="2443107" y="2612433"/>
          <a:ext cx="230277" cy="2302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449A19-8FC9-4F40-9553-6C7F9C87F483}">
      <dsp:nvSpPr>
        <dsp:cNvPr id="0" name=""/>
        <dsp:cNvSpPr/>
      </dsp:nvSpPr>
      <dsp:spPr>
        <a:xfrm>
          <a:off x="1332152" y="1189688"/>
          <a:ext cx="1161346" cy="11614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Change account  info</a:t>
          </a:r>
          <a:endParaRPr lang="en-US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02227" y="1359783"/>
        <a:ext cx="821196" cy="821288"/>
      </dsp:txXfrm>
    </dsp:sp>
    <dsp:sp modelId="{554B363F-1B20-4868-9B1F-7DC3C5EE99B1}">
      <dsp:nvSpPr>
        <dsp:cNvPr id="0" name=""/>
        <dsp:cNvSpPr/>
      </dsp:nvSpPr>
      <dsp:spPr>
        <a:xfrm>
          <a:off x="3534140" y="1304940"/>
          <a:ext cx="317583" cy="3180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259B1B-D6A2-4437-9E5E-BFB672C3E3EE}">
      <dsp:nvSpPr>
        <dsp:cNvPr id="0" name=""/>
        <dsp:cNvSpPr/>
      </dsp:nvSpPr>
      <dsp:spPr>
        <a:xfrm>
          <a:off x="1441724" y="2990743"/>
          <a:ext cx="574227" cy="5743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F73DCD-CE6E-47C1-B8F4-6DC59CCF0207}">
      <dsp:nvSpPr>
        <dsp:cNvPr id="0" name=""/>
        <dsp:cNvSpPr/>
      </dsp:nvSpPr>
      <dsp:spPr>
        <a:xfrm>
          <a:off x="5375184" y="942967"/>
          <a:ext cx="1161346" cy="11614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Duplicate account info</a:t>
          </a:r>
          <a:endParaRPr lang="en-US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45259" y="1113062"/>
        <a:ext cx="821196" cy="821288"/>
      </dsp:txXfrm>
    </dsp:sp>
    <dsp:sp modelId="{2700DC9E-73D1-4132-A878-B4D30ABAC702}">
      <dsp:nvSpPr>
        <dsp:cNvPr id="0" name=""/>
        <dsp:cNvSpPr/>
      </dsp:nvSpPr>
      <dsp:spPr>
        <a:xfrm>
          <a:off x="4856622" y="1744515"/>
          <a:ext cx="317583" cy="3180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834FFF-2619-4C80-A7C6-E6A256965E85}">
      <dsp:nvSpPr>
        <dsp:cNvPr id="0" name=""/>
        <dsp:cNvSpPr/>
      </dsp:nvSpPr>
      <dsp:spPr>
        <a:xfrm>
          <a:off x="1223166" y="3674356"/>
          <a:ext cx="230277" cy="2302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8D64AB-4520-4493-86A9-1C1526FCBBD9}">
      <dsp:nvSpPr>
        <dsp:cNvPr id="0" name=""/>
        <dsp:cNvSpPr/>
      </dsp:nvSpPr>
      <dsp:spPr>
        <a:xfrm>
          <a:off x="3517733" y="3346589"/>
          <a:ext cx="230277" cy="2302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53D647-725C-4648-B94E-0803EC897017}">
      <dsp:nvSpPr>
        <dsp:cNvPr id="0" name=""/>
        <dsp:cNvSpPr/>
      </dsp:nvSpPr>
      <dsp:spPr>
        <a:xfrm>
          <a:off x="5921287" y="2949900"/>
          <a:ext cx="1161346" cy="11614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Take action on  accounts </a:t>
          </a:r>
          <a:endParaRPr lang="en-US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91362" y="3119995"/>
        <a:ext cx="821196" cy="821288"/>
      </dsp:txXfrm>
    </dsp:sp>
    <dsp:sp modelId="{477F4F1A-F958-49F4-B0E9-36EBD25EB9B6}">
      <dsp:nvSpPr>
        <dsp:cNvPr id="0" name=""/>
        <dsp:cNvSpPr/>
      </dsp:nvSpPr>
      <dsp:spPr>
        <a:xfrm>
          <a:off x="5593743" y="2909567"/>
          <a:ext cx="230277" cy="2302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45804C-5DE2-4AD9-BA5D-EB4AA8B2BF78}">
      <dsp:nvSpPr>
        <dsp:cNvPr id="0" name=""/>
        <dsp:cNvSpPr/>
      </dsp:nvSpPr>
      <dsp:spPr>
        <a:xfrm>
          <a:off x="2587836" y="3943921"/>
          <a:ext cx="1161346" cy="11614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Manage phone calls</a:t>
          </a:r>
          <a:endParaRPr lang="en-US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57911" y="4114016"/>
        <a:ext cx="821196" cy="821288"/>
      </dsp:txXfrm>
    </dsp:sp>
    <dsp:sp modelId="{2CAC294C-7DC2-4302-8D12-046E9EA87A3C}">
      <dsp:nvSpPr>
        <dsp:cNvPr id="0" name=""/>
        <dsp:cNvSpPr/>
      </dsp:nvSpPr>
      <dsp:spPr>
        <a:xfrm>
          <a:off x="3624961" y="3904609"/>
          <a:ext cx="230277" cy="2302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99054D-759E-4B4A-9E13-8416B9F910CB}">
      <dsp:nvSpPr>
        <dsp:cNvPr id="0" name=""/>
        <dsp:cNvSpPr/>
      </dsp:nvSpPr>
      <dsp:spPr>
        <a:xfrm>
          <a:off x="3695275" y="0"/>
          <a:ext cx="1161346" cy="11614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Manage balances</a:t>
          </a:r>
          <a:endParaRPr lang="en-US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65350" y="170095"/>
        <a:ext cx="821196" cy="821288"/>
      </dsp:txXfrm>
    </dsp:sp>
    <dsp:sp modelId="{A696570F-514A-423D-99BB-6FB4E7DA9AB8}">
      <dsp:nvSpPr>
        <dsp:cNvPr id="0" name=""/>
        <dsp:cNvSpPr/>
      </dsp:nvSpPr>
      <dsp:spPr>
        <a:xfrm>
          <a:off x="2263221" y="1258991"/>
          <a:ext cx="230277" cy="2302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0ED8E6-1358-48A1-B79E-D8E6E84D746F}">
      <dsp:nvSpPr>
        <dsp:cNvPr id="0" name=""/>
        <dsp:cNvSpPr/>
      </dsp:nvSpPr>
      <dsp:spPr>
        <a:xfrm>
          <a:off x="4944514" y="285902"/>
          <a:ext cx="230277" cy="2302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B51F80-399D-4BBF-A1EB-DE08A92825E9}">
      <dsp:nvSpPr>
        <dsp:cNvPr id="0" name=""/>
        <dsp:cNvSpPr/>
      </dsp:nvSpPr>
      <dsp:spPr>
        <a:xfrm>
          <a:off x="3463289" y="1694355"/>
          <a:ext cx="1303020" cy="13030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Linking Options</a:t>
          </a:r>
          <a:endParaRPr lang="en-US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26897" y="1757963"/>
        <a:ext cx="1175804" cy="1175804"/>
      </dsp:txXfrm>
    </dsp:sp>
    <dsp:sp modelId="{2E9A1A42-3E70-4ED6-98D2-C020F29B5A3E}">
      <dsp:nvSpPr>
        <dsp:cNvPr id="0" name=""/>
        <dsp:cNvSpPr/>
      </dsp:nvSpPr>
      <dsp:spPr>
        <a:xfrm rot="16200000">
          <a:off x="3848650" y="1428205"/>
          <a:ext cx="53229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3229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EDB316-9D9B-44CA-A269-D0FD093DEDDB}">
      <dsp:nvSpPr>
        <dsp:cNvPr id="0" name=""/>
        <dsp:cNvSpPr/>
      </dsp:nvSpPr>
      <dsp:spPr>
        <a:xfrm>
          <a:off x="3474721" y="-118101"/>
          <a:ext cx="1280157" cy="12801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No linking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37213" y="-55609"/>
        <a:ext cx="1155173" cy="1155173"/>
      </dsp:txXfrm>
    </dsp:sp>
    <dsp:sp modelId="{5FC8D2F9-D410-4705-A4DB-0C0A53F3AA9A}">
      <dsp:nvSpPr>
        <dsp:cNvPr id="0" name=""/>
        <dsp:cNvSpPr/>
      </dsp:nvSpPr>
      <dsp:spPr>
        <a:xfrm rot="20520000">
          <a:off x="4754910" y="2062202"/>
          <a:ext cx="46583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6583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401529-575A-47C7-B995-67BC79E3EBDC}">
      <dsp:nvSpPr>
        <dsp:cNvPr id="0" name=""/>
        <dsp:cNvSpPr/>
      </dsp:nvSpPr>
      <dsp:spPr>
        <a:xfrm>
          <a:off x="5209342" y="1142174"/>
          <a:ext cx="1280157" cy="12801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Link to any account in the system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71834" y="1204666"/>
        <a:ext cx="1155173" cy="1155173"/>
      </dsp:txXfrm>
    </dsp:sp>
    <dsp:sp modelId="{B39BE3F0-90F4-4991-9C30-3CECF73BCEB4}">
      <dsp:nvSpPr>
        <dsp:cNvPr id="0" name=""/>
        <dsp:cNvSpPr/>
      </dsp:nvSpPr>
      <dsp:spPr>
        <a:xfrm rot="3240000">
          <a:off x="4541281" y="3089359"/>
          <a:ext cx="22739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739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52DAEC-DE9D-468F-8EE3-45D7D207169F}">
      <dsp:nvSpPr>
        <dsp:cNvPr id="0" name=""/>
        <dsp:cNvSpPr/>
      </dsp:nvSpPr>
      <dsp:spPr>
        <a:xfrm>
          <a:off x="4546775" y="3181343"/>
          <a:ext cx="1280157" cy="12801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Link to only accounts of the same client type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09267" y="3243835"/>
        <a:ext cx="1155173" cy="1155173"/>
      </dsp:txXfrm>
    </dsp:sp>
    <dsp:sp modelId="{D9EC5521-731E-4EEB-93D3-83D06B0F06FC}">
      <dsp:nvSpPr>
        <dsp:cNvPr id="0" name=""/>
        <dsp:cNvSpPr/>
      </dsp:nvSpPr>
      <dsp:spPr>
        <a:xfrm rot="7560000">
          <a:off x="3460921" y="3089359"/>
          <a:ext cx="22739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739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9AD439-0F91-4CD1-A5BC-DBDE829BBE78}">
      <dsp:nvSpPr>
        <dsp:cNvPr id="0" name=""/>
        <dsp:cNvSpPr/>
      </dsp:nvSpPr>
      <dsp:spPr>
        <a:xfrm>
          <a:off x="2402666" y="3181343"/>
          <a:ext cx="1280157" cy="12801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Link to only accounts in the same client group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65158" y="3243835"/>
        <a:ext cx="1155173" cy="1155173"/>
      </dsp:txXfrm>
    </dsp:sp>
    <dsp:sp modelId="{BC87208A-9A73-43DE-B011-E75F17B859D4}">
      <dsp:nvSpPr>
        <dsp:cNvPr id="0" name=""/>
        <dsp:cNvSpPr/>
      </dsp:nvSpPr>
      <dsp:spPr>
        <a:xfrm rot="11880000">
          <a:off x="3008858" y="2062202"/>
          <a:ext cx="46583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6583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82BD27-2BCF-40C8-8B22-BFE9C578B625}">
      <dsp:nvSpPr>
        <dsp:cNvPr id="0" name=""/>
        <dsp:cNvSpPr/>
      </dsp:nvSpPr>
      <dsp:spPr>
        <a:xfrm>
          <a:off x="1740099" y="1142174"/>
          <a:ext cx="1280157" cy="12801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Link to only account with the same client number 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02591" y="1204666"/>
        <a:ext cx="1155173" cy="11551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A0253-4660-487F-A53C-0821C9415D4D}" type="datetimeFigureOut">
              <a:rPr lang="en-US" smtClean="0"/>
              <a:pPr/>
              <a:t>6/7/2016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3AA79-F4F5-4DB4-A6AD-11CE42B4C6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885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0788" y="6096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03AC3-2FF7-4137-92ED-196D02F69A1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224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3AA79-F4F5-4DB4-A6AD-11CE42B4C6B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2605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 field controls who will wind up       :   </a:t>
            </a:r>
            <a:r>
              <a:rPr lang="en-US" u="sng" dirty="0"/>
              <a:t> </a:t>
            </a:r>
            <a:r>
              <a:rPr lang="en-US" dirty="0"/>
              <a:t>         :   owning accounts after the linking       process puts two (or more) Accts       :         :   together that are owned by different       :   </a:t>
            </a:r>
            <a:r>
              <a:rPr lang="en-US" dirty="0" err="1"/>
              <a:t>vity</a:t>
            </a:r>
            <a:r>
              <a:rPr lang="en-US" dirty="0"/>
              <a:t> by                        Mo   :   collectors.       :   </a:t>
            </a:r>
            <a:r>
              <a:rPr lang="en-US" dirty="0" err="1"/>
              <a:t>rs</a:t>
            </a:r>
            <a:r>
              <a:rPr lang="en-US" dirty="0"/>
              <a:t>            New Accts             :       :             0      Amount placed         :   This field allows you to define rules       :             0      Payments              :   that control the ownership of </a:t>
            </a:r>
            <a:r>
              <a:rPr lang="en-US" dirty="0" smtClean="0"/>
              <a:t>accounts</a:t>
            </a:r>
          </a:p>
          <a:p>
            <a:r>
              <a:rPr lang="en-US" dirty="0"/>
              <a:t>when accounts are automatically linked       :   </a:t>
            </a:r>
            <a:r>
              <a:rPr lang="en-US" u="sng" dirty="0"/>
              <a:t> </a:t>
            </a:r>
            <a:r>
              <a:rPr lang="en-US" dirty="0"/>
              <a:t>         :   in the nightly processing. (In addition       :        Active Accts            :   to the rules set up in Linking       :         :   Parameters on the System control Menu.)       :   </a:t>
            </a:r>
            <a:r>
              <a:rPr lang="en-US" dirty="0" err="1"/>
              <a:t>vity</a:t>
            </a:r>
            <a:r>
              <a:rPr lang="en-US" dirty="0"/>
              <a:t> by                        Mo   :       :   </a:t>
            </a:r>
            <a:r>
              <a:rPr lang="en-US" dirty="0" err="1"/>
              <a:t>rs</a:t>
            </a:r>
            <a:r>
              <a:rPr lang="en-US" dirty="0"/>
              <a:t>            New Accts             :   This field will also allow you to       :             0      Amount placed         :   specify that linking should only take       :             0      Payments              :   place between owner codes which have 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3AA79-F4F5-4DB4-A6AD-11CE42B4C6B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5624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3AA79-F4F5-4DB4-A6AD-11CE42B4C6B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906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3AA79-F4F5-4DB4-A6AD-11CE42B4C6B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09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3AA79-F4F5-4DB4-A6AD-11CE42B4C6B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9377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3AA79-F4F5-4DB4-A6AD-11CE42B4C6B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7524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 field is used to specify which       :      Enter ONE of the following :    :   balance type the payment should be       :       1. Acct number 2. Street address 3. Client number     </a:t>
            </a:r>
            <a:r>
              <a:rPr lang="en-US" u="sng" dirty="0"/>
              <a:t> </a:t>
            </a:r>
            <a:r>
              <a:rPr lang="en-US" dirty="0"/>
              <a:t>   :   applied to.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3AA79-F4F5-4DB4-A6AD-11CE42B4C6B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3028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3AA79-F4F5-4DB4-A6AD-11CE42B4C6B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3179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3AA79-F4F5-4DB4-A6AD-11CE42B4C6B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5667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3AA79-F4F5-4DB4-A6AD-11CE42B4C6B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588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03AC3-2FF7-4137-92ED-196D02F69A1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0248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3AA79-F4F5-4DB4-A6AD-11CE42B4C6B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929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3AA79-F4F5-4DB4-A6AD-11CE42B4C6B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9847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0788" y="6096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03AC3-2FF7-4137-92ED-196D02F69A1A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886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3AA79-F4F5-4DB4-A6AD-11CE42B4C6B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552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3AA79-F4F5-4DB4-A6AD-11CE42B4C6B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535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3AA79-F4F5-4DB4-A6AD-11CE42B4C6B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639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3AA79-F4F5-4DB4-A6AD-11CE42B4C6B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986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3AA79-F4F5-4DB4-A6AD-11CE42B4C6B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2767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Acct of automatic linking, enter "Y" if</a:t>
            </a:r>
          </a:p>
          <a:p>
            <a:r>
              <a:rPr lang="en-US" dirty="0"/>
              <a:t>the Collector Code on the new account should be</a:t>
            </a:r>
          </a:p>
          <a:p>
            <a:r>
              <a:rPr lang="en-US" dirty="0"/>
              <a:t>changed to that of the primary account. This</a:t>
            </a:r>
          </a:p>
          <a:p>
            <a:r>
              <a:rPr lang="en-US" dirty="0"/>
              <a:t>only applies if the Primary Accounts is</a:t>
            </a:r>
          </a:p>
          <a:p>
            <a:r>
              <a:rPr lang="en-US" dirty="0"/>
              <a:t>classified as Legal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If the worker code on an account is NOT the same as the owner code  </a:t>
            </a:r>
            <a:r>
              <a:rPr lang="en-US" dirty="0" smtClean="0"/>
              <a:t> </a:t>
            </a:r>
            <a:r>
              <a:rPr lang="en-US" dirty="0"/>
              <a:t>  on the account you can retain the worker code by entering a "Y" in      </a:t>
            </a:r>
            <a:r>
              <a:rPr lang="en-US" dirty="0" smtClean="0"/>
              <a:t> this</a:t>
            </a:r>
            <a:r>
              <a:rPr lang="en-US" dirty="0"/>
              <a:t> field. The system will change the owner code but not the worker  </a:t>
            </a:r>
            <a:r>
              <a:rPr lang="en-US" dirty="0" smtClean="0"/>
              <a:t> code</a:t>
            </a:r>
            <a:r>
              <a:rPr lang="en-US" dirty="0"/>
              <a:t>.  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 field is ONLY used in conjunction with the field "Client   </a:t>
            </a:r>
            <a:r>
              <a:rPr lang="en-US" dirty="0" smtClean="0"/>
              <a:t>account</a:t>
            </a:r>
            <a:r>
              <a:rPr lang="en-US" dirty="0"/>
              <a:t> number" to assign points for linking.       By entering a number 1 through 9 in this field, you can now limit      </a:t>
            </a:r>
            <a:r>
              <a:rPr lang="en-US" dirty="0" smtClean="0"/>
              <a:t> </a:t>
            </a:r>
            <a:r>
              <a:rPr lang="en-US" dirty="0"/>
              <a:t>  the number of characters the system looks for when assigning points       :   </a:t>
            </a:r>
            <a:r>
              <a:rPr lang="en-US" u="sng" dirty="0"/>
              <a:t>Y</a:t>
            </a:r>
            <a:r>
              <a:rPr lang="en-US" dirty="0"/>
              <a:t>       :   for the Client account number feature.    </a:t>
            </a:r>
            <a:r>
              <a:rPr lang="en-US" dirty="0" smtClean="0"/>
              <a:t>12345AB  - (7)</a:t>
            </a:r>
          </a:p>
          <a:p>
            <a:endParaRPr lang="en-US" dirty="0"/>
          </a:p>
          <a:p>
            <a:r>
              <a:rPr lang="en-US" dirty="0"/>
              <a:t>This field is used to determine       :      Minimum points to link account      :   which client's accounts are allowed       :      Minimum points to print (no </a:t>
            </a:r>
            <a:r>
              <a:rPr lang="en-US" dirty="0" err="1"/>
              <a:t>linki</a:t>
            </a:r>
            <a:r>
              <a:rPr lang="en-US" dirty="0"/>
              <a:t>   :   to link together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3AA79-F4F5-4DB4-A6AD-11CE42B4C6B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8026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Based on the option used in the Activate field (see       :     Omit pre-legal (   :   Activate help before using this feature), you can enter   :       :   specific close codes that are to be considered when       :     Omit reporting   </a:t>
            </a:r>
            <a:r>
              <a:rPr lang="en-US" u="sng" dirty="0"/>
              <a:t> </a:t>
            </a:r>
            <a:r>
              <a:rPr lang="en-US" dirty="0"/>
              <a:t>   :   changing the primary account or leave "blank" to       :       group codes       :   include all close codes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Enter a "Y" (leave close codes field "blank") to       :       group codes       :   automatically change the primary account to the newest       :       :   open account (most recent placement date) found, if the   :     Activate Y,I,X   </a:t>
            </a:r>
            <a:r>
              <a:rPr lang="en-US" u="sng" dirty="0"/>
              <a:t> </a:t>
            </a:r>
            <a:r>
              <a:rPr lang="en-US" dirty="0"/>
              <a:t>   :   primary is closed with any close code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If you want the system to copy the notes from the       :       :   existing primary account to the new primary account,       :       :   enter a "Y".   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3AA79-F4F5-4DB4-A6AD-11CE42B4C6B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064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2B5AAE-6028-4ADB-A5BC-8382B4E5E5C7}" type="datetimeFigureOut">
              <a:rPr lang="en-US" smtClean="0"/>
              <a:pPr/>
              <a:t>6/7/2016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9EC5A8-F7C7-4558-BE3D-1D096936A1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2B5AAE-6028-4ADB-A5BC-8382B4E5E5C7}" type="datetimeFigureOut">
              <a:rPr lang="en-US" smtClean="0"/>
              <a:pPr/>
              <a:t>6/7/2016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9EC5A8-F7C7-4558-BE3D-1D096936A1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381000" y="762000"/>
            <a:ext cx="8305800" cy="0"/>
          </a:xfrm>
          <a:prstGeom prst="line">
            <a:avLst/>
          </a:prstGeom>
          <a:ln w="28575">
            <a:gradFill flip="none" rotWithShape="1">
              <a:gsLst>
                <a:gs pos="0">
                  <a:srgbClr val="002060"/>
                </a:gs>
                <a:gs pos="50000">
                  <a:schemeClr val="accent5">
                    <a:lumMod val="40000"/>
                    <a:lumOff val="60000"/>
                  </a:schemeClr>
                </a:gs>
                <a:gs pos="100000">
                  <a:schemeClr val="tx1"/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229600" y="6627168"/>
            <a:ext cx="45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51862B4-C7B9-4BF4-8359-F9353F249BCF}" type="slidenum">
              <a:rPr lang="en-US" sz="9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ctr"/>
              <a:t>‹#›</a:t>
            </a:fld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6627168"/>
            <a:ext cx="2971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© Copyright 2016</a:t>
            </a:r>
            <a:r>
              <a:rPr lang="en-US" sz="900" i="1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Quantrax Corporation, Inc</a:t>
            </a: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76200"/>
            <a:ext cx="1604544" cy="640080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381000" y="6629400"/>
            <a:ext cx="8305800" cy="0"/>
          </a:xfrm>
          <a:prstGeom prst="line">
            <a:avLst/>
          </a:prstGeom>
          <a:ln w="28575">
            <a:gradFill flip="none" rotWithShape="1">
              <a:gsLst>
                <a:gs pos="0">
                  <a:srgbClr val="002060"/>
                </a:gs>
                <a:gs pos="50000">
                  <a:schemeClr val="accent5">
                    <a:lumMod val="40000"/>
                    <a:lumOff val="60000"/>
                  </a:schemeClr>
                </a:gs>
                <a:gs pos="100000">
                  <a:schemeClr val="tx1"/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6" r:id="rId3"/>
    <p:sldLayoutId id="2147483661" r:id="rId4"/>
    <p:sldLayoutId id="2147483666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762000"/>
            <a:ext cx="9144000" cy="19050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RMEx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Management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Training: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Identify 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nd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anage Multiple Accounts</a:t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Consumer </a:t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i="1" dirty="0" smtClean="0">
                <a:latin typeface="Britannic Bold" pitchFamily="34" charset="0"/>
              </a:rPr>
              <a:t/>
            </a:r>
            <a:br>
              <a:rPr lang="en-US" sz="3200" i="1" dirty="0" smtClean="0">
                <a:latin typeface="Britannic Bold" pitchFamily="34" charset="0"/>
              </a:rPr>
            </a:br>
            <a:endParaRPr lang="en-US" sz="3200" i="1" dirty="0"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  <a:latin typeface="Britannic Bold" pitchFamily="34" charset="0"/>
              <a:ea typeface="+mn-e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667000"/>
            <a:ext cx="4876800" cy="3205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304800" y="381000"/>
            <a:ext cx="670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 smtClean="0"/>
              <a:t>Stopping A Client’s Account From Being Linked</a:t>
            </a:r>
            <a:r>
              <a:rPr lang="en-US" altLang="en-US" sz="2000" b="1" dirty="0"/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9519" y="807268"/>
            <a:ext cx="8327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Management Menu &gt; 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Client Update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3 Link Code)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1337846"/>
            <a:ext cx="8534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Indicates the type of linking that should occur for this clients accounts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762" y="2234334"/>
            <a:ext cx="6159238" cy="424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33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304800" y="381000"/>
            <a:ext cx="670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 smtClean="0"/>
              <a:t>Changing Collector Codes On Linked Accounts</a:t>
            </a:r>
            <a:endParaRPr lang="en-US" alt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59519" y="807268"/>
            <a:ext cx="8327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Management Menu 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&gt; Collector Update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219200"/>
            <a:ext cx="8534400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Define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rules 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control the ownership of accounts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accounts are automatically linked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nightly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processing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(In addition to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rules set up in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Linking Parameters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on the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System Control menu 1)</a:t>
            </a:r>
          </a:p>
          <a:p>
            <a:pPr lvl="1">
              <a:spcBef>
                <a:spcPct val="20000"/>
              </a:spcBef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286" y="2316048"/>
            <a:ext cx="6095714" cy="416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84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304800" y="381000"/>
            <a:ext cx="670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 smtClean="0"/>
              <a:t>Manually Linking Multiple Accounts For A Consumer</a:t>
            </a:r>
            <a:endParaRPr lang="en-US" alt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59519" y="807268"/>
            <a:ext cx="8327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Daily Operations Menu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&gt; Account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linking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1219200"/>
            <a:ext cx="853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Based on the setup at the collector level – a user can link an account manually, when they fail to meet the point criteria for automated linking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181400"/>
            <a:ext cx="4035714" cy="140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790" y="3817486"/>
            <a:ext cx="6378572" cy="2735714"/>
          </a:xfrm>
          <a:prstGeom prst="rect">
            <a:avLst/>
          </a:prstGeom>
        </p:spPr>
      </p:pic>
      <p:cxnSp>
        <p:nvCxnSpPr>
          <p:cNvPr id="8" name="Elbow Connector 7"/>
          <p:cNvCxnSpPr>
            <a:stCxn id="5" idx="3"/>
            <a:endCxn id="6" idx="0"/>
          </p:cNvCxnSpPr>
          <p:nvPr/>
        </p:nvCxnSpPr>
        <p:spPr>
          <a:xfrm>
            <a:off x="4569114" y="2881400"/>
            <a:ext cx="426962" cy="936086"/>
          </a:xfrm>
          <a:prstGeom prst="bentConnector2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989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304800" y="381000"/>
            <a:ext cx="670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 smtClean="0"/>
              <a:t>Manually Linking Multiple Accounts For A Consumer</a:t>
            </a:r>
            <a:endParaRPr lang="en-US" alt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59519" y="807268"/>
            <a:ext cx="8327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Account inquiry &gt; Account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detail screen &gt; F5- Linked Accounts 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1295400"/>
            <a:ext cx="8534400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Allows agents to “link” accounts (if they have permission)</a:t>
            </a:r>
          </a:p>
          <a:p>
            <a:pPr lvl="1">
              <a:spcBef>
                <a:spcPct val="20000"/>
              </a:spcBef>
              <a:buFont typeface="Wingdings" panose="05000000000000000000" pitchFamily="2" charset="2"/>
              <a:buChar char="q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00" y="2367486"/>
            <a:ext cx="7700000" cy="41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18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304800" y="381000"/>
            <a:ext cx="670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 smtClean="0"/>
              <a:t>Manually Linking Multiple Accounts For A Consumer</a:t>
            </a:r>
            <a:endParaRPr lang="en-US" alt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59519" y="807268"/>
            <a:ext cx="8327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Account inquiry &gt; Account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detail screen &gt; F5- Linked Accounts &gt;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F9-Linking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490246"/>
            <a:ext cx="8534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20000"/>
              </a:spcBef>
              <a:buFont typeface="Wingdings" panose="05000000000000000000" pitchFamily="2" charset="2"/>
              <a:buChar char="q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200" y="2300800"/>
            <a:ext cx="6400000" cy="41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33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304800" y="285690"/>
            <a:ext cx="670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 smtClean="0"/>
              <a:t>Duplicate Account Info On Linked Accounts</a:t>
            </a:r>
            <a:endParaRPr lang="en-US" alt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59519" y="807268"/>
            <a:ext cx="8327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Account detail screen &gt;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F3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– Info Duplication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1295400"/>
            <a:ext cx="8534400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Allows agents to duplicate info on linked accounts (if they have permission)</a:t>
            </a:r>
          </a:p>
          <a:p>
            <a:pPr lvl="1">
              <a:spcBef>
                <a:spcPct val="20000"/>
              </a:spcBef>
              <a:buFont typeface="Wingdings" panose="05000000000000000000" pitchFamily="2" charset="2"/>
              <a:buChar char="q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571" y="1772248"/>
            <a:ext cx="6342857" cy="47809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00571" y="4191000"/>
            <a:ext cx="6342857" cy="2362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04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304800" y="381000"/>
            <a:ext cx="670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 smtClean="0"/>
              <a:t>Distributing Payments Across Linked Accounts</a:t>
            </a:r>
            <a:endParaRPr lang="en-US" alt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59519" y="807268"/>
            <a:ext cx="8327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Payment Transaction menu &gt;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Debtor/Agency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Payment Transaction Entry  - Balance code(P,I,1-9,0,X,L)) 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1432715"/>
            <a:ext cx="8534400" cy="880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If this option is blank, the system settings under balance types will be used to automatically distribute the payment	</a:t>
            </a:r>
          </a:p>
          <a:p>
            <a:pPr lvl="1">
              <a:spcBef>
                <a:spcPct val="20000"/>
              </a:spcBef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029" y="2546057"/>
            <a:ext cx="5428571" cy="400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2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304800" y="76200"/>
            <a:ext cx="6705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 smtClean="0"/>
              <a:t>Manage Linked Accounts Using Linked Account Summary  (Other Phone Window)</a:t>
            </a:r>
            <a:endParaRPr lang="en-US" alt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80737" y="826112"/>
            <a:ext cx="8327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Account detail screen &gt; Tab-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+ (plus sign)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341437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Manage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phone numbers for linked accounts</a:t>
            </a:r>
          </a:p>
          <a:p>
            <a:pPr>
              <a:buFont typeface="Wingdings" pitchFamily="2" charset="2"/>
              <a:buChar char="q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Manage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addresses for linked accounts</a:t>
            </a:r>
          </a:p>
          <a:p>
            <a:pPr>
              <a:buFont typeface="Wingdings" pitchFamily="2" charset="2"/>
              <a:buChar char="q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Stop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calls from the primary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account 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anages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information across linked account (e.g. phone number changes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endParaRPr lang="en-US" sz="2000" dirty="0"/>
          </a:p>
          <a:p>
            <a:pPr>
              <a:buFont typeface="Arial" pitchFamily="34" charset="0"/>
              <a:buNone/>
            </a:pPr>
            <a:endParaRPr lang="en-US" sz="2000" dirty="0" smtClean="0"/>
          </a:p>
          <a:p>
            <a:pPr>
              <a:buFont typeface="Arial" pitchFamily="34" charset="0"/>
              <a:buNone/>
            </a:pP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977000"/>
            <a:ext cx="3928571" cy="350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31285" y="6172200"/>
            <a:ext cx="1964286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22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304800" y="76200"/>
            <a:ext cx="6705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 smtClean="0"/>
              <a:t>Manage Linked Accounts Using Linked Account Summary </a:t>
            </a:r>
            <a:endParaRPr lang="en-US" alt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59519" y="807268"/>
            <a:ext cx="8327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Account detail screen &gt;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Tab - + (plus sign)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14" y="1368429"/>
            <a:ext cx="8194286" cy="510857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33400" y="3276600"/>
            <a:ext cx="8153400" cy="2209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14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304800" y="304800"/>
            <a:ext cx="670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 smtClean="0"/>
              <a:t>Thinking About Mail </a:t>
            </a:r>
            <a:endParaRPr lang="en-US" altLang="en-US" sz="20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1430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endParaRPr lang="en-US" sz="2000" dirty="0" smtClean="0"/>
          </a:p>
          <a:p>
            <a:pPr>
              <a:buFont typeface="Arial" pitchFamily="34" charset="0"/>
              <a:buNone/>
            </a:pPr>
            <a:endParaRPr lang="en-US" sz="2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9906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Think about the following questions for letters for linked accounts…….</a:t>
            </a:r>
            <a:b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Omit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from linked balance if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within how many days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placement</a:t>
            </a:r>
          </a:p>
          <a:p>
            <a:pPr>
              <a:buFont typeface="Wingdings" pitchFamily="2" charset="2"/>
              <a:buChar char="q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Omit from linked balance if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after how many 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days from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placement</a:t>
            </a:r>
          </a:p>
          <a:p>
            <a:pPr>
              <a:buFont typeface="Wingdings" pitchFamily="2" charset="2"/>
              <a:buChar char="q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Individual letters (IDL could have one letter for multiple accounts)</a:t>
            </a:r>
          </a:p>
          <a:p>
            <a:pPr>
              <a:buFont typeface="Wingdings" pitchFamily="2" charset="2"/>
              <a:buChar char="q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How and when do you want to show linked balances and clients owed?</a:t>
            </a:r>
          </a:p>
          <a:p>
            <a:pPr>
              <a:buFont typeface="Wingdings" pitchFamily="2" charset="2"/>
              <a:buChar char="q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What about new accounts? How do you omit them from linked balances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buFont typeface="Wingdings" pitchFamily="2" charset="2"/>
              <a:buChar char="q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q"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q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None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33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430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dirty="0" smtClean="0"/>
              <a:t>Working </a:t>
            </a:r>
            <a:r>
              <a:rPr lang="en-US" sz="2000" dirty="0"/>
              <a:t>with an account-based vs. consumer based system </a:t>
            </a:r>
            <a:r>
              <a:rPr lang="en-US" sz="2000" dirty="0" smtClean="0"/>
              <a:t>design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Identifying </a:t>
            </a:r>
            <a:r>
              <a:rPr lang="en-US" sz="2000" dirty="0"/>
              <a:t>consumers with multiple </a:t>
            </a:r>
            <a:r>
              <a:rPr lang="en-US" sz="2000" dirty="0" smtClean="0"/>
              <a:t>accounts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Initiating </a:t>
            </a:r>
            <a:r>
              <a:rPr lang="en-US" sz="2000" dirty="0"/>
              <a:t>the process of linking </a:t>
            </a:r>
            <a:r>
              <a:rPr lang="en-US" sz="2000" dirty="0" smtClean="0"/>
              <a:t>accounts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Distributing </a:t>
            </a:r>
            <a:r>
              <a:rPr lang="en-US" sz="2000" dirty="0"/>
              <a:t>payments across linked </a:t>
            </a:r>
            <a:r>
              <a:rPr lang="en-US" sz="2000" dirty="0" smtClean="0"/>
              <a:t>accounts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Manage </a:t>
            </a:r>
            <a:r>
              <a:rPr lang="en-US" sz="2000" dirty="0"/>
              <a:t>linked accounts using linked account summary </a:t>
            </a:r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Thinking </a:t>
            </a:r>
            <a:r>
              <a:rPr lang="en-US" sz="2000" dirty="0"/>
              <a:t>about mail </a:t>
            </a: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81000"/>
            <a:ext cx="579120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Agenda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304800" y="76200"/>
            <a:ext cx="6705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 dirty="0"/>
              <a:t>Exercises – Identify and Manage Multiple Accounts</a:t>
            </a:r>
            <a:br>
              <a:rPr lang="en-US" sz="2000" b="1" dirty="0"/>
            </a:br>
            <a:r>
              <a:rPr lang="en-US" sz="2000" b="1" dirty="0"/>
              <a:t>For a Consumer 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762000"/>
            <a:ext cx="8229600" cy="5791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system,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COMPANY 99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Your motto should be “Work the CONSUMER, not the ACCOUNT”, setup your company to join accounts based on the following :</a:t>
            </a:r>
            <a:b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Create a Basic Client linking option with some of the following criteria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b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x-non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Guarantor social security number   </a:t>
            </a:r>
            <a:endParaRPr lang="en-US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x-non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Guarantor name (LAST + FIRST)  </a:t>
            </a:r>
            <a:endParaRPr lang="en-US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x-non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Street address</a:t>
            </a:r>
            <a:endParaRPr lang="en-US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x-non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Zip code                            </a:t>
            </a:r>
            <a:endParaRPr lang="en-US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x-non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Client account number</a:t>
            </a:r>
            <a:endParaRPr lang="en-US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x-non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Home phone number </a:t>
            </a:r>
            <a:endParaRPr lang="en-US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x-non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Guarantor date of </a:t>
            </a:r>
            <a:r>
              <a:rPr lang="x-none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birth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85800" lvl="1" indent="-228600">
              <a:buFont typeface="+mj-lt"/>
              <a:buAutoNum type="alphaLcPeriod"/>
            </a:pP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Automatically change the collector based on an existing account</a:t>
            </a:r>
            <a:endParaRPr lang="en-US" sz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r>
              <a:rPr lang="x-non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</a:pPr>
            <a:r>
              <a:rPr lang="x-non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Your company allows all accounts to be linked regardless of any rules. However, you have a client that wants you to work only their accounts; they do not want them combined with other clients. How would you set up the linking parameters</a:t>
            </a:r>
            <a:r>
              <a:rPr lang="x-none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67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304800" y="76200"/>
            <a:ext cx="6781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 dirty="0"/>
              <a:t>Exercises – Identify and Manage Multiple Accounts</a:t>
            </a:r>
            <a:br>
              <a:rPr lang="en-US" sz="2000" b="1" dirty="0"/>
            </a:br>
            <a:r>
              <a:rPr lang="en-US" sz="2000" b="1" dirty="0" smtClean="0"/>
              <a:t>For </a:t>
            </a:r>
            <a:r>
              <a:rPr lang="en-US" sz="2000" b="1" dirty="0"/>
              <a:t>a Consumer (continued</a:t>
            </a:r>
            <a:r>
              <a:rPr lang="en-US" sz="2000" b="1" dirty="0" smtClean="0"/>
              <a:t>)</a:t>
            </a:r>
            <a:endParaRPr lang="en-US" altLang="en-US" sz="20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762000"/>
            <a:ext cx="8229600" cy="5791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system,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COMPANY 99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x-non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When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x-non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new account comes in,  it may be assigned to collector </a:t>
            </a:r>
            <a:r>
              <a:rPr lang="x-none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BC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 H</a:t>
            </a:r>
            <a:r>
              <a:rPr lang="x-none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owever </a:t>
            </a:r>
            <a:r>
              <a:rPr lang="x-non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collector PL already has an account for that debtor and you want the system to give the new account to PL. How would you accomplish that?</a:t>
            </a:r>
            <a:br>
              <a:rPr lang="x-non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x-non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During the night, two reports are produced, an automatic linking report and a possible linking report. What would you find in those reports?</a:t>
            </a:r>
            <a:br>
              <a:rPr lang="x-non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92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762000"/>
            <a:ext cx="9144000" cy="19050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RMEx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Management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Training: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Identify and Manage Multiple Accounts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For a Consumer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i="1" dirty="0" smtClean="0">
                <a:latin typeface="Britannic Bold" pitchFamily="34" charset="0"/>
              </a:rPr>
              <a:t/>
            </a:r>
            <a:br>
              <a:rPr lang="en-US" sz="3200" i="1" dirty="0" smtClean="0">
                <a:latin typeface="Britannic Bold" pitchFamily="34" charset="0"/>
              </a:rPr>
            </a:br>
            <a:endParaRPr lang="en-US" sz="3200" i="1" dirty="0"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  <a:latin typeface="Britannic Bold" pitchFamily="34" charset="0"/>
              <a:ea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2800" y="38100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Thank you!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5443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304800" y="76200"/>
            <a:ext cx="6934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/>
              <a:t>Working </a:t>
            </a:r>
            <a:r>
              <a:rPr lang="en-US" altLang="en-US" sz="2000" b="1" dirty="0" smtClean="0"/>
              <a:t>With An Account-Based </a:t>
            </a:r>
            <a:r>
              <a:rPr lang="en-US" altLang="en-US" sz="2000" b="1" dirty="0"/>
              <a:t>vs. </a:t>
            </a:r>
            <a:r>
              <a:rPr lang="en-US" altLang="en-US" sz="2000" b="1" dirty="0" smtClean="0"/>
              <a:t>Consumer Based System Design</a:t>
            </a:r>
            <a:endParaRPr lang="en-US" altLang="en-US" sz="2000" b="1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055000630"/>
              </p:ext>
            </p:extLst>
          </p:nvPr>
        </p:nvGraphicFramePr>
        <p:xfrm>
          <a:off x="457200" y="1143000"/>
          <a:ext cx="81534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2521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304800" y="381000"/>
            <a:ext cx="670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 smtClean="0"/>
              <a:t>RMEx Is An Account-Based </a:t>
            </a:r>
            <a:r>
              <a:rPr lang="en-US" altLang="en-US" sz="2000" b="1" dirty="0"/>
              <a:t>S</a:t>
            </a:r>
            <a:r>
              <a:rPr lang="en-US" altLang="en-US" sz="2000" b="1" dirty="0" smtClean="0"/>
              <a:t>ystem</a:t>
            </a:r>
            <a:endParaRPr lang="en-US" altLang="en-US" sz="2000" b="1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76171812"/>
              </p:ext>
            </p:extLst>
          </p:nvPr>
        </p:nvGraphicFramePr>
        <p:xfrm>
          <a:off x="533400" y="1066800"/>
          <a:ext cx="80010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561175"/>
            <a:ext cx="1647039" cy="33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9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304800" y="76200"/>
            <a:ext cx="6705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 smtClean="0"/>
              <a:t>What Are The Challenges Of Managing Multiple Accounts For The </a:t>
            </a:r>
            <a:r>
              <a:rPr lang="en-US" altLang="en-US" sz="2000" b="1" dirty="0"/>
              <a:t>S</a:t>
            </a:r>
            <a:r>
              <a:rPr lang="en-US" altLang="en-US" sz="2000" b="1" dirty="0" smtClean="0"/>
              <a:t>ame Consumer?</a:t>
            </a:r>
            <a:endParaRPr lang="en-US" altLang="en-US" sz="2000" b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21397927"/>
              </p:ext>
            </p:extLst>
          </p:nvPr>
        </p:nvGraphicFramePr>
        <p:xfrm>
          <a:off x="457200" y="1295400"/>
          <a:ext cx="83058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4953000" y="5105400"/>
            <a:ext cx="1161346" cy="1161478"/>
            <a:chOff x="5921287" y="2949900"/>
            <a:chExt cx="1161346" cy="1161478"/>
          </a:xfrm>
          <a:scene3d>
            <a:camera prst="orthographicFront"/>
            <a:lightRig rig="chilly" dir="t"/>
          </a:scene3d>
        </p:grpSpPr>
        <p:sp>
          <p:nvSpPr>
            <p:cNvPr id="6" name="Oval 5"/>
            <p:cNvSpPr/>
            <p:nvPr/>
          </p:nvSpPr>
          <p:spPr>
            <a:xfrm>
              <a:off x="5921287" y="2949900"/>
              <a:ext cx="1161346" cy="1161478"/>
            </a:xfrm>
            <a:prstGeom prst="ellipse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val 4"/>
            <p:cNvSpPr/>
            <p:nvPr/>
          </p:nvSpPr>
          <p:spPr>
            <a:xfrm>
              <a:off x="6091362" y="3119995"/>
              <a:ext cx="821196" cy="82128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Distribute payments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990600" y="3562922"/>
            <a:ext cx="1161346" cy="1161478"/>
            <a:chOff x="5921287" y="2949900"/>
            <a:chExt cx="1161346" cy="1161478"/>
          </a:xfrm>
          <a:scene3d>
            <a:camera prst="orthographicFront"/>
            <a:lightRig rig="chilly" dir="t"/>
          </a:scene3d>
        </p:grpSpPr>
        <p:sp>
          <p:nvSpPr>
            <p:cNvPr id="9" name="Oval 8"/>
            <p:cNvSpPr/>
            <p:nvPr/>
          </p:nvSpPr>
          <p:spPr>
            <a:xfrm>
              <a:off x="5921287" y="2949900"/>
              <a:ext cx="1161346" cy="1161478"/>
            </a:xfrm>
            <a:prstGeom prst="ellipse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Oval 4"/>
            <p:cNvSpPr/>
            <p:nvPr/>
          </p:nvSpPr>
          <p:spPr>
            <a:xfrm>
              <a:off x="6091361" y="3044578"/>
              <a:ext cx="991271" cy="89670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/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Handle secondary balances</a:t>
              </a:r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872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304800" y="76200"/>
            <a:ext cx="6705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 smtClean="0"/>
              <a:t>Using </a:t>
            </a:r>
            <a:r>
              <a:rPr lang="en-US" altLang="en-US" sz="2000" b="1" dirty="0"/>
              <a:t>RMEx </a:t>
            </a:r>
            <a:r>
              <a:rPr lang="en-US" altLang="en-US" sz="2000" b="1" dirty="0" smtClean="0"/>
              <a:t>To Initially Identify And Link Consumer Accounts</a:t>
            </a:r>
            <a:endParaRPr lang="en-US" altLang="en-US" sz="2000" b="1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9906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Linking options are setup at the </a:t>
            </a:r>
            <a:r>
              <a:rPr lang="en-US" sz="1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Client </a:t>
            </a: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aster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Wingdings" pitchFamily="2" charset="2"/>
              <a:buChar char="q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llows accounts to be linked during the nightly process that were loaded that day</a:t>
            </a:r>
          </a:p>
          <a:p>
            <a:pPr>
              <a:buFont typeface="Wingdings" pitchFamily="2" charset="2"/>
              <a:buChar char="q"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q"/>
            </a:pPr>
            <a:endParaRPr lang="en-US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q"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q"/>
            </a:pPr>
            <a:endParaRPr lang="en-US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q"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26802060"/>
              </p:ext>
            </p:extLst>
          </p:nvPr>
        </p:nvGraphicFramePr>
        <p:xfrm>
          <a:off x="304800" y="2057400"/>
          <a:ext cx="82296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7907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304800" y="76200"/>
            <a:ext cx="6705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 smtClean="0"/>
              <a:t>Strategy For Working Multiple Accounts For Same Consumer </a:t>
            </a:r>
            <a:endParaRPr lang="en-US" altLang="en-US" sz="2000" b="1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1430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Why is it important to work a consumer with multiple differently?</a:t>
            </a:r>
          </a:p>
          <a:p>
            <a:pPr lvl="1">
              <a:buFont typeface="Wingdings" pitchFamily="2" charset="2"/>
              <a:buChar char="q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Have they ever made a payment?</a:t>
            </a:r>
          </a:p>
          <a:p>
            <a:pPr lvl="1">
              <a:buFont typeface="Wingdings" pitchFamily="2" charset="2"/>
              <a:buChar char="q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Is there a dispute on file?</a:t>
            </a:r>
          </a:p>
          <a:p>
            <a:pPr lvl="1">
              <a:buFont typeface="Wingdings" pitchFamily="2" charset="2"/>
              <a:buChar char="q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Are the represented by and attorney?</a:t>
            </a:r>
          </a:p>
          <a:p>
            <a:pPr lvl="1">
              <a:buFont typeface="Wingdings" pitchFamily="2" charset="2"/>
              <a:buChar char="q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Did they file bankruptcy?</a:t>
            </a:r>
          </a:p>
          <a:p>
            <a:pPr marL="457200" lvl="1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 smart code can be applied to all successfully linked accounts</a:t>
            </a:r>
          </a:p>
          <a:p>
            <a:pPr marL="400050"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Certain accounts can be deleted from linked letters</a:t>
            </a:r>
          </a:p>
          <a:p>
            <a:pPr marL="400050"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Certain accounts can be removed from the account balance at the account detail level</a:t>
            </a:r>
          </a:p>
          <a:p>
            <a:pPr marL="400050">
              <a:buFont typeface="Wingdings" panose="05000000000000000000" pitchFamily="2" charset="2"/>
              <a:buChar char="q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All of these reasons why it is important to work linked accounts differently!</a:t>
            </a:r>
          </a:p>
          <a:p>
            <a:pPr>
              <a:buFont typeface="Arial" pitchFamily="34" charset="0"/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89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304800" y="381000"/>
            <a:ext cx="670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 smtClean="0"/>
              <a:t>Identifying Consumers With Multiple Accounts</a:t>
            </a:r>
            <a:endParaRPr lang="en-US" alt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59519" y="807268"/>
            <a:ext cx="8708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System control 1 &gt; Account linking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parameters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&gt; Account linking parameters)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299857"/>
            <a:ext cx="5860952" cy="417714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" y="1219200"/>
            <a:ext cx="8534400" cy="92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Manage how accounts link by a “points” system	</a:t>
            </a:r>
          </a:p>
          <a:p>
            <a:pPr lvl="1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Reports are generated - 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linking report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and a 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possible linking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report during the nightly</a:t>
            </a:r>
          </a:p>
          <a:p>
            <a:pPr lvl="1">
              <a:spcBef>
                <a:spcPct val="20000"/>
              </a:spcBef>
              <a:buFont typeface="Wingdings" panose="05000000000000000000" pitchFamily="2" charset="2"/>
              <a:buChar char="q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44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304800" y="381000"/>
            <a:ext cx="670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 smtClean="0"/>
              <a:t>Changing A Primary Account</a:t>
            </a:r>
            <a:endParaRPr lang="en-US" alt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59519" y="807268"/>
            <a:ext cx="8327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(System control 1 &gt; Account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linking parameters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&gt; Close codes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 changing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primary accounts)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52" y="2600810"/>
            <a:ext cx="7038095" cy="38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24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deoDoc_with_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8521</TotalTime>
  <Words>800</Words>
  <Application>Microsoft Office PowerPoint</Application>
  <PresentationFormat>On-screen Show (4:3)</PresentationFormat>
  <Paragraphs>170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Britannic Bold</vt:lpstr>
      <vt:lpstr>Calibri</vt:lpstr>
      <vt:lpstr>Wingdings</vt:lpstr>
      <vt:lpstr>VideoDoc_with_Logo</vt:lpstr>
      <vt:lpstr>RMEx Management Training: Identify and Manage Multiple Accounts  For a Consumer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RMEx Management Training: Identify and Manage Multiple Accounts  For a Consumer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Dawna</dc:creator>
  <cp:lastModifiedBy>Jamie jamie</cp:lastModifiedBy>
  <cp:revision>552</cp:revision>
  <dcterms:created xsi:type="dcterms:W3CDTF">2012-07-09T14:58:59Z</dcterms:created>
  <dcterms:modified xsi:type="dcterms:W3CDTF">2016-06-07T16:04:16Z</dcterms:modified>
</cp:coreProperties>
</file>