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19" r:id="rId3"/>
    <p:sldId id="320" r:id="rId4"/>
    <p:sldId id="322" r:id="rId5"/>
    <p:sldId id="323" r:id="rId6"/>
    <p:sldId id="324" r:id="rId7"/>
    <p:sldId id="325" r:id="rId8"/>
    <p:sldId id="269" r:id="rId9"/>
    <p:sldId id="30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1DA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70" autoAdjust="0"/>
    <p:restoredTop sz="96271"/>
  </p:normalViewPr>
  <p:slideViewPr>
    <p:cSldViewPr>
      <p:cViewPr varScale="1">
        <p:scale>
          <a:sx n="67" d="100"/>
          <a:sy n="67" d="100"/>
        </p:scale>
        <p:origin x="17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1800" y="-9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0253-4660-487F-A53C-0821C9415D4D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A79-F4F5-4DB4-A6AD-11CE42B4C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09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5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3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4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2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09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8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B5AAE-6028-4ADB-A5BC-8382B4E5E5C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9EC5A8-F7C7-4558-BE3D-1D096936A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B5AAE-6028-4ADB-A5BC-8382B4E5E5C7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9EC5A8-F7C7-4558-BE3D-1D096936A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81000" y="762000"/>
            <a:ext cx="83058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2060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9600" y="6627168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1862B4-C7B9-4BF4-8359-F9353F249BCF}" type="slidenum">
              <a:rPr lang="en-US" sz="9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627168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Copyright 2016</a:t>
            </a:r>
            <a:r>
              <a:rPr lang="en-US" sz="900" i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Quantrax Corporation, Inc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76200"/>
            <a:ext cx="1604544" cy="64008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81000" y="6629400"/>
            <a:ext cx="83058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2060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61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905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RMEx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Setting Up A Client In RMEx</a:t>
            </a:r>
            <a:r>
              <a:rPr lang="en-US" sz="3200" i="1" dirty="0" smtClean="0">
                <a:latin typeface="Britannic Bold" pitchFamily="34" charset="0"/>
              </a:rPr>
              <a:t/>
            </a:r>
            <a:br>
              <a:rPr lang="en-US" sz="3200" i="1" dirty="0" smtClean="0">
                <a:latin typeface="Britannic Bold" pitchFamily="34" charset="0"/>
              </a:rPr>
            </a:br>
            <a:endParaRPr lang="en-US" sz="3200" i="1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ritannic Bold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61920"/>
            <a:ext cx="4876800" cy="320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Setting Up A Client In RMEx</a:t>
            </a:r>
            <a:endParaRPr lang="en-US" alt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400" y="741778"/>
            <a:ext cx="9240800" cy="5374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78884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Menu &gt; Client Update &gt; Page 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Setting Up A Client In RMEx</a:t>
            </a:r>
            <a:endParaRPr lang="en-US" altLang="en-US" sz="20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2844"/>
            <a:ext cx="9202735" cy="531655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57200" y="78884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Menu &gt; Client Update &gt; Page 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1312844"/>
            <a:ext cx="838200" cy="439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Setting Up A Client In RMEx</a:t>
            </a:r>
            <a:endParaRPr lang="en-US" altLang="en-US" sz="20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0" y="1808892"/>
            <a:ext cx="9195350" cy="4363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78884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Menu &gt; Client Update &gt; Page 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" y="1350928"/>
            <a:ext cx="9135739" cy="5278472"/>
          </a:xfrm>
          <a:prstGeom prst="rect">
            <a:avLst/>
          </a:prstGeom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Setting Up A Client In RMEx</a:t>
            </a:r>
            <a:endParaRPr lang="en-US" alt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78884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Menu &gt; Client Update &gt; Page 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683819"/>
            <a:ext cx="9012407" cy="6250381"/>
          </a:xfrm>
          <a:prstGeom prst="rect">
            <a:avLst/>
          </a:prstGeom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04800" y="2286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Setting Up A Client In RMEx</a:t>
            </a:r>
            <a:endParaRPr lang="en-US" alt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78111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Menu &gt; Client Update &gt; Page 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Setting Up A Client In RMEx</a:t>
            </a:r>
            <a:endParaRPr lang="en-US" alt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78884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Menu &gt; Client Update &gt; Page 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79" y="1788040"/>
            <a:ext cx="8602821" cy="46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/>
              <a:t>Exercises – </a:t>
            </a:r>
            <a:r>
              <a:rPr lang="en-US" sz="2000" b="1" dirty="0"/>
              <a:t>Setting Up A Client In RMEx</a:t>
            </a:r>
            <a:endParaRPr lang="en-US" sz="1050" dirty="0"/>
          </a:p>
          <a:p>
            <a:pPr eaLnBrk="1" hangingPunct="1"/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2000"/>
            <a:ext cx="82296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system,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COMPANY 99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 </a:t>
            </a:r>
            <a:endParaRPr lang="en-US" sz="1600" dirty="0" smtClean="0"/>
          </a:p>
          <a:p>
            <a:pPr lv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client  with following options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Client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code 999999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Group code 999999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Salesman code of 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Remit code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Standard fee of 25%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 rate 50%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commission taken for first 10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Link code of 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 group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Monthly status report, closed report and placement 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Mask phone numbers.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905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RMEx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Setting Up A Client In RMEx</a:t>
            </a:r>
            <a:r>
              <a:rPr lang="en-US" sz="3200" i="1" dirty="0">
                <a:latin typeface="Britannic Bold" pitchFamily="34" charset="0"/>
              </a:rPr>
              <a:t/>
            </a:r>
            <a:br>
              <a:rPr lang="en-US" sz="3200" i="1" dirty="0">
                <a:latin typeface="Britannic Bold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 smtClean="0">
                <a:latin typeface="Britannic Bold" pitchFamily="34" charset="0"/>
              </a:rPr>
              <a:t/>
            </a:r>
            <a:br>
              <a:rPr lang="en-US" sz="3200" i="1" dirty="0" smtClean="0">
                <a:latin typeface="Britannic Bold" pitchFamily="34" charset="0"/>
              </a:rPr>
            </a:br>
            <a:endParaRPr lang="en-US" sz="3200" i="1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ritannic Bold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810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44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deoDoc_with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11224</TotalTime>
  <Words>116</Words>
  <Application>Microsoft Office PowerPoint</Application>
  <PresentationFormat>On-screen Show (4:3)</PresentationFormat>
  <Paragraphs>41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Britannic Bold</vt:lpstr>
      <vt:lpstr>Calibri</vt:lpstr>
      <vt:lpstr>VideoDoc_with_Logo</vt:lpstr>
      <vt:lpstr>RMEx Management Training: Setting Up A Client In RMEx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RMEx Management Training: Setting Up A Client In RMEx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Dawna</dc:creator>
  <cp:lastModifiedBy>Jamie jamie</cp:lastModifiedBy>
  <cp:revision>499</cp:revision>
  <dcterms:created xsi:type="dcterms:W3CDTF">2012-07-09T14:58:59Z</dcterms:created>
  <dcterms:modified xsi:type="dcterms:W3CDTF">2016-06-07T21:50:23Z</dcterms:modified>
</cp:coreProperties>
</file>