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58" r:id="rId3"/>
    <p:sldId id="266" r:id="rId4"/>
    <p:sldId id="268" r:id="rId5"/>
    <p:sldId id="267" r:id="rId6"/>
    <p:sldId id="271" r:id="rId7"/>
    <p:sldId id="272" r:id="rId8"/>
    <p:sldId id="286" r:id="rId9"/>
    <p:sldId id="283" r:id="rId10"/>
    <p:sldId id="270" r:id="rId11"/>
    <p:sldId id="306" r:id="rId12"/>
    <p:sldId id="305" r:id="rId13"/>
    <p:sldId id="303" r:id="rId14"/>
    <p:sldId id="293" r:id="rId15"/>
    <p:sldId id="295" r:id="rId16"/>
    <p:sldId id="294" r:id="rId17"/>
    <p:sldId id="287" r:id="rId18"/>
    <p:sldId id="285" r:id="rId19"/>
    <p:sldId id="296" r:id="rId20"/>
    <p:sldId id="300" r:id="rId21"/>
    <p:sldId id="297" r:id="rId22"/>
    <p:sldId id="302" r:id="rId23"/>
    <p:sldId id="284" r:id="rId24"/>
    <p:sldId id="298" r:id="rId25"/>
    <p:sldId id="279" r:id="rId26"/>
    <p:sldId id="289" r:id="rId27"/>
    <p:sldId id="299" r:id="rId28"/>
    <p:sldId id="269" r:id="rId29"/>
    <p:sldId id="292" r:id="rId30"/>
    <p:sldId id="301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1DAF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75" autoAdjust="0"/>
    <p:restoredTop sz="96271"/>
  </p:normalViewPr>
  <p:slideViewPr>
    <p:cSldViewPr>
      <p:cViewPr varScale="1">
        <p:scale>
          <a:sx n="70" d="100"/>
          <a:sy n="70" d="100"/>
        </p:scale>
        <p:origin x="17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826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05143C-8630-473D-A835-1411387719C1}" type="doc">
      <dgm:prSet loTypeId="urn:microsoft.com/office/officeart/2005/8/layout/radial4" loCatId="relationship" qsTypeId="urn:microsoft.com/office/officeart/2005/8/quickstyle/simple1#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73B6603C-8876-45EC-A000-EB4ED163CBDB}">
      <dgm:prSet phldrT="[Text]"/>
      <dgm:spPr/>
      <dgm:t>
        <a:bodyPr/>
        <a:lstStyle/>
        <a:p>
          <a:r>
            <a:rPr lang="en-US" b="1" dirty="0" smtClean="0"/>
            <a:t>Collection Industry</a:t>
          </a:r>
          <a:endParaRPr lang="en-US" b="1" dirty="0"/>
        </a:p>
      </dgm:t>
    </dgm:pt>
    <dgm:pt modelId="{14C97E13-7E66-4A4A-91BD-0D8808F500D2}" type="parTrans" cxnId="{D8E4C29B-9122-42E1-8D91-E901717900DA}">
      <dgm:prSet/>
      <dgm:spPr/>
      <dgm:t>
        <a:bodyPr/>
        <a:lstStyle/>
        <a:p>
          <a:endParaRPr lang="en-US"/>
        </a:p>
      </dgm:t>
    </dgm:pt>
    <dgm:pt modelId="{BAD64358-4D0B-4488-BEF0-913CC5350ABC}" type="sibTrans" cxnId="{D8E4C29B-9122-42E1-8D91-E901717900DA}">
      <dgm:prSet/>
      <dgm:spPr/>
      <dgm:t>
        <a:bodyPr/>
        <a:lstStyle/>
        <a:p>
          <a:endParaRPr lang="en-US"/>
        </a:p>
      </dgm:t>
    </dgm:pt>
    <dgm:pt modelId="{E1BD4714-F4A0-4F9B-BC54-5AD13033D8A0}">
      <dgm:prSet phldrT="[Text]" custT="1"/>
      <dgm:spPr/>
      <dgm:t>
        <a:bodyPr/>
        <a:lstStyle/>
        <a:p>
          <a:r>
            <a:rPr lang="en-US" sz="1100" b="1" dirty="0" smtClean="0"/>
            <a:t>How are you going to operate your company?</a:t>
          </a:r>
          <a:endParaRPr lang="en-US" sz="1100" b="1" dirty="0"/>
        </a:p>
      </dgm:t>
    </dgm:pt>
    <dgm:pt modelId="{6C82064B-07D7-474B-AB18-3FF3B58B8F27}" type="parTrans" cxnId="{975BF26E-DF9E-4DCD-B0C4-BE50A945A351}">
      <dgm:prSet/>
      <dgm:spPr/>
      <dgm:t>
        <a:bodyPr/>
        <a:lstStyle/>
        <a:p>
          <a:endParaRPr lang="en-US" dirty="0"/>
        </a:p>
      </dgm:t>
    </dgm:pt>
    <dgm:pt modelId="{264058E3-9B27-4670-A40C-FE4BB8E69B67}" type="sibTrans" cxnId="{975BF26E-DF9E-4DCD-B0C4-BE50A945A351}">
      <dgm:prSet/>
      <dgm:spPr/>
      <dgm:t>
        <a:bodyPr/>
        <a:lstStyle/>
        <a:p>
          <a:endParaRPr lang="en-US"/>
        </a:p>
      </dgm:t>
    </dgm:pt>
    <dgm:pt modelId="{916F29FA-1A1B-4F57-B320-D34BF0094232}">
      <dgm:prSet phldrT="[Text]" custT="1"/>
      <dgm:spPr/>
      <dgm:t>
        <a:bodyPr/>
        <a:lstStyle/>
        <a:p>
          <a:r>
            <a:rPr lang="en-US" sz="1100" b="1" dirty="0" smtClean="0"/>
            <a:t>How Will I Pay And Collect From My Clients? </a:t>
          </a:r>
          <a:endParaRPr lang="en-US" sz="1100" b="1" dirty="0"/>
        </a:p>
      </dgm:t>
    </dgm:pt>
    <dgm:pt modelId="{D2A25ECD-5E4F-4765-8206-BAA13B444972}" type="parTrans" cxnId="{41F1722C-7C69-488B-92C7-609611015F6C}">
      <dgm:prSet/>
      <dgm:spPr/>
      <dgm:t>
        <a:bodyPr/>
        <a:lstStyle/>
        <a:p>
          <a:endParaRPr lang="en-US" dirty="0"/>
        </a:p>
      </dgm:t>
    </dgm:pt>
    <dgm:pt modelId="{FF37B197-D670-410B-94BD-4C1B2E1978D6}" type="sibTrans" cxnId="{41F1722C-7C69-488B-92C7-609611015F6C}">
      <dgm:prSet/>
      <dgm:spPr/>
      <dgm:t>
        <a:bodyPr/>
        <a:lstStyle/>
        <a:p>
          <a:endParaRPr lang="en-US"/>
        </a:p>
      </dgm:t>
    </dgm:pt>
    <dgm:pt modelId="{C16891D8-F184-42F1-91B9-2512EE38AC44}">
      <dgm:prSet phldrT="[Text]" custT="1"/>
      <dgm:spPr/>
      <dgm:t>
        <a:bodyPr/>
        <a:lstStyle/>
        <a:p>
          <a:r>
            <a:rPr lang="en-US" sz="1100" b="1" dirty="0" smtClean="0"/>
            <a:t>How do I monitor and track my business?</a:t>
          </a:r>
          <a:endParaRPr lang="en-US" sz="1100" b="1" dirty="0"/>
        </a:p>
      </dgm:t>
    </dgm:pt>
    <dgm:pt modelId="{8777F867-64D6-4A8B-AB72-6432B7F97887}" type="parTrans" cxnId="{1A77F539-ABC1-496F-97BC-E42D166DA0E7}">
      <dgm:prSet/>
      <dgm:spPr/>
      <dgm:t>
        <a:bodyPr/>
        <a:lstStyle/>
        <a:p>
          <a:endParaRPr lang="en-US" dirty="0"/>
        </a:p>
      </dgm:t>
    </dgm:pt>
    <dgm:pt modelId="{34C76F59-89C1-48C5-BB20-32665E240D2C}" type="sibTrans" cxnId="{1A77F539-ABC1-496F-97BC-E42D166DA0E7}">
      <dgm:prSet/>
      <dgm:spPr/>
      <dgm:t>
        <a:bodyPr/>
        <a:lstStyle/>
        <a:p>
          <a:endParaRPr lang="en-US"/>
        </a:p>
      </dgm:t>
    </dgm:pt>
    <dgm:pt modelId="{20231868-D3B6-41CA-89ED-69966F3F12A1}">
      <dgm:prSet phldrT="[Text]" phldr="1"/>
      <dgm:spPr/>
      <dgm:t>
        <a:bodyPr/>
        <a:lstStyle/>
        <a:p>
          <a:endParaRPr lang="en-US" dirty="0"/>
        </a:p>
      </dgm:t>
    </dgm:pt>
    <dgm:pt modelId="{A1D6E5FF-803B-4278-92C2-A378A29FD335}" type="parTrans" cxnId="{FA49E73B-BFC4-469C-985A-3AC812DAE064}">
      <dgm:prSet/>
      <dgm:spPr/>
      <dgm:t>
        <a:bodyPr/>
        <a:lstStyle/>
        <a:p>
          <a:endParaRPr lang="en-US"/>
        </a:p>
      </dgm:t>
    </dgm:pt>
    <dgm:pt modelId="{16FEAEA5-0486-461C-A8B2-A4BD07D0ED17}" type="sibTrans" cxnId="{FA49E73B-BFC4-469C-985A-3AC812DAE064}">
      <dgm:prSet/>
      <dgm:spPr/>
      <dgm:t>
        <a:bodyPr/>
        <a:lstStyle/>
        <a:p>
          <a:endParaRPr lang="en-US"/>
        </a:p>
      </dgm:t>
    </dgm:pt>
    <dgm:pt modelId="{DFFD0F1E-CF7A-4F98-97A0-69A01D347031}">
      <dgm:prSet phldrT="[Text]" phldr="1"/>
      <dgm:spPr/>
      <dgm:t>
        <a:bodyPr/>
        <a:lstStyle/>
        <a:p>
          <a:endParaRPr lang="en-US" dirty="0"/>
        </a:p>
      </dgm:t>
    </dgm:pt>
    <dgm:pt modelId="{A7B9F37E-DD75-47EF-8547-2595586C46B0}" type="parTrans" cxnId="{E6A3C115-80B3-4161-AE96-2123BD964ED4}">
      <dgm:prSet/>
      <dgm:spPr/>
      <dgm:t>
        <a:bodyPr/>
        <a:lstStyle/>
        <a:p>
          <a:endParaRPr lang="en-US"/>
        </a:p>
      </dgm:t>
    </dgm:pt>
    <dgm:pt modelId="{9B570023-F7D4-4B93-B9DB-F92BD1370B23}" type="sibTrans" cxnId="{E6A3C115-80B3-4161-AE96-2123BD964ED4}">
      <dgm:prSet/>
      <dgm:spPr/>
      <dgm:t>
        <a:bodyPr/>
        <a:lstStyle/>
        <a:p>
          <a:endParaRPr lang="en-US"/>
        </a:p>
      </dgm:t>
    </dgm:pt>
    <dgm:pt modelId="{AB5E2B5D-FC97-43C4-B7FC-6CBA7219E455}">
      <dgm:prSet phldrT="[Text]" phldr="1"/>
      <dgm:spPr/>
      <dgm:t>
        <a:bodyPr/>
        <a:lstStyle/>
        <a:p>
          <a:endParaRPr lang="en-US" dirty="0"/>
        </a:p>
      </dgm:t>
    </dgm:pt>
    <dgm:pt modelId="{5BDA51FF-0722-4915-B4F5-9D25EBB988F1}" type="parTrans" cxnId="{E0B9D9B2-FAF8-47B9-9CAC-5052576AE09A}">
      <dgm:prSet/>
      <dgm:spPr/>
      <dgm:t>
        <a:bodyPr/>
        <a:lstStyle/>
        <a:p>
          <a:endParaRPr lang="en-US"/>
        </a:p>
      </dgm:t>
    </dgm:pt>
    <dgm:pt modelId="{621656EE-9FE3-4E1F-93E4-4017988AB0D0}" type="sibTrans" cxnId="{E0B9D9B2-FAF8-47B9-9CAC-5052576AE09A}">
      <dgm:prSet/>
      <dgm:spPr/>
      <dgm:t>
        <a:bodyPr/>
        <a:lstStyle/>
        <a:p>
          <a:endParaRPr lang="en-US"/>
        </a:p>
      </dgm:t>
    </dgm:pt>
    <dgm:pt modelId="{5C021314-1543-45EC-BBDE-429631331CAC}">
      <dgm:prSet phldrT="[Text]" phldr="1"/>
      <dgm:spPr/>
      <dgm:t>
        <a:bodyPr/>
        <a:lstStyle/>
        <a:p>
          <a:endParaRPr lang="en-US" dirty="0"/>
        </a:p>
      </dgm:t>
    </dgm:pt>
    <dgm:pt modelId="{832E462E-B6F5-4F9D-A231-471F3EB5F5DA}" type="parTrans" cxnId="{B2B001A8-9722-4159-A192-690A7CBB8DDB}">
      <dgm:prSet/>
      <dgm:spPr/>
      <dgm:t>
        <a:bodyPr/>
        <a:lstStyle/>
        <a:p>
          <a:endParaRPr lang="en-US"/>
        </a:p>
      </dgm:t>
    </dgm:pt>
    <dgm:pt modelId="{F9D222F2-2DC9-40D7-BB29-38D48149AEE3}" type="sibTrans" cxnId="{B2B001A8-9722-4159-A192-690A7CBB8DDB}">
      <dgm:prSet/>
      <dgm:spPr/>
      <dgm:t>
        <a:bodyPr/>
        <a:lstStyle/>
        <a:p>
          <a:endParaRPr lang="en-US"/>
        </a:p>
      </dgm:t>
    </dgm:pt>
    <dgm:pt modelId="{70994CA2-133C-4FD8-9758-DB08BD4B3E87}">
      <dgm:prSet phldrT="[Text]" phldr="1"/>
      <dgm:spPr/>
      <dgm:t>
        <a:bodyPr/>
        <a:lstStyle/>
        <a:p>
          <a:endParaRPr lang="en-US" dirty="0"/>
        </a:p>
      </dgm:t>
    </dgm:pt>
    <dgm:pt modelId="{53BFD5EE-E8FF-4838-A9F2-D63E367FB6AF}" type="parTrans" cxnId="{D018F417-0151-4443-A674-0269AF5917BB}">
      <dgm:prSet/>
      <dgm:spPr/>
      <dgm:t>
        <a:bodyPr/>
        <a:lstStyle/>
        <a:p>
          <a:endParaRPr lang="en-US"/>
        </a:p>
      </dgm:t>
    </dgm:pt>
    <dgm:pt modelId="{1FD580BF-F7AD-4493-BE3D-F5AF66DDE694}" type="sibTrans" cxnId="{D018F417-0151-4443-A674-0269AF5917BB}">
      <dgm:prSet/>
      <dgm:spPr/>
      <dgm:t>
        <a:bodyPr/>
        <a:lstStyle/>
        <a:p>
          <a:endParaRPr lang="en-US"/>
        </a:p>
      </dgm:t>
    </dgm:pt>
    <dgm:pt modelId="{CCB85C06-98EF-4E99-A2E9-978C77BF6080}">
      <dgm:prSet phldrT="[Text]" phldr="1"/>
      <dgm:spPr/>
      <dgm:t>
        <a:bodyPr/>
        <a:lstStyle/>
        <a:p>
          <a:endParaRPr lang="en-US" dirty="0"/>
        </a:p>
      </dgm:t>
    </dgm:pt>
    <dgm:pt modelId="{E2D17245-3816-4F80-B1EA-B20A05C74BEB}" type="parTrans" cxnId="{3D04769A-9867-4064-AC8C-25BDA3E77B3C}">
      <dgm:prSet/>
      <dgm:spPr/>
      <dgm:t>
        <a:bodyPr/>
        <a:lstStyle/>
        <a:p>
          <a:endParaRPr lang="en-US"/>
        </a:p>
      </dgm:t>
    </dgm:pt>
    <dgm:pt modelId="{9AD81AE4-8BA7-46C8-9703-090DECA9E1A8}" type="sibTrans" cxnId="{3D04769A-9867-4064-AC8C-25BDA3E77B3C}">
      <dgm:prSet/>
      <dgm:spPr/>
      <dgm:t>
        <a:bodyPr/>
        <a:lstStyle/>
        <a:p>
          <a:endParaRPr lang="en-US"/>
        </a:p>
      </dgm:t>
    </dgm:pt>
    <dgm:pt modelId="{C5E82088-1369-4645-9297-D1144E541809}">
      <dgm:prSet phldrT="[Text]" phldr="1"/>
      <dgm:spPr/>
      <dgm:t>
        <a:bodyPr/>
        <a:lstStyle/>
        <a:p>
          <a:endParaRPr lang="en-US" dirty="0"/>
        </a:p>
      </dgm:t>
    </dgm:pt>
    <dgm:pt modelId="{12D668BB-5F2A-424F-8B5F-3810967078D6}" type="parTrans" cxnId="{65DBA509-212D-4B35-9190-42063194E07A}">
      <dgm:prSet/>
      <dgm:spPr/>
      <dgm:t>
        <a:bodyPr/>
        <a:lstStyle/>
        <a:p>
          <a:endParaRPr lang="en-US"/>
        </a:p>
      </dgm:t>
    </dgm:pt>
    <dgm:pt modelId="{1A000CEE-DDCC-4F3A-8128-F28ED367D4D0}" type="sibTrans" cxnId="{65DBA509-212D-4B35-9190-42063194E07A}">
      <dgm:prSet/>
      <dgm:spPr/>
      <dgm:t>
        <a:bodyPr/>
        <a:lstStyle/>
        <a:p>
          <a:endParaRPr lang="en-US"/>
        </a:p>
      </dgm:t>
    </dgm:pt>
    <dgm:pt modelId="{BEE5B4D3-4187-41FA-A5B4-BC13763AFD61}">
      <dgm:prSet phldrT="[Text]" custT="1"/>
      <dgm:spPr/>
      <dgm:t>
        <a:bodyPr/>
        <a:lstStyle/>
        <a:p>
          <a:r>
            <a:rPr lang="en-US" sz="1100" b="1" dirty="0" smtClean="0"/>
            <a:t>When Will You Stop Working An Account?</a:t>
          </a:r>
          <a:endParaRPr lang="en-US" sz="1100" b="1" dirty="0"/>
        </a:p>
      </dgm:t>
    </dgm:pt>
    <dgm:pt modelId="{A507ACF4-8085-4DAE-BAEB-4BEBCC6A53B9}" type="parTrans" cxnId="{C8F2E42C-DA97-4D9F-B2A3-964E42DBE113}">
      <dgm:prSet/>
      <dgm:spPr/>
      <dgm:t>
        <a:bodyPr/>
        <a:lstStyle/>
        <a:p>
          <a:endParaRPr lang="en-US" dirty="0"/>
        </a:p>
      </dgm:t>
    </dgm:pt>
    <dgm:pt modelId="{F8D722B3-0E66-4F69-964B-E4F280FFC2C4}" type="sibTrans" cxnId="{C8F2E42C-DA97-4D9F-B2A3-964E42DBE113}">
      <dgm:prSet/>
      <dgm:spPr/>
      <dgm:t>
        <a:bodyPr/>
        <a:lstStyle/>
        <a:p>
          <a:endParaRPr lang="en-US"/>
        </a:p>
      </dgm:t>
    </dgm:pt>
    <dgm:pt modelId="{4B97890D-56C6-4D46-8456-723F9D8E7EE9}">
      <dgm:prSet phldrT="[Text]" phldr="1"/>
      <dgm:spPr/>
      <dgm:t>
        <a:bodyPr/>
        <a:lstStyle/>
        <a:p>
          <a:endParaRPr lang="en-US" dirty="0"/>
        </a:p>
      </dgm:t>
    </dgm:pt>
    <dgm:pt modelId="{6592A151-B22C-43DC-82DF-58ACCA275FF8}" type="parTrans" cxnId="{A795D8F2-6554-4E9F-AF82-F188BE22FD0E}">
      <dgm:prSet/>
      <dgm:spPr/>
      <dgm:t>
        <a:bodyPr/>
        <a:lstStyle/>
        <a:p>
          <a:endParaRPr lang="en-US"/>
        </a:p>
      </dgm:t>
    </dgm:pt>
    <dgm:pt modelId="{4FBFBB84-27F4-42FA-94F0-41BE7742F3CC}" type="sibTrans" cxnId="{A795D8F2-6554-4E9F-AF82-F188BE22FD0E}">
      <dgm:prSet/>
      <dgm:spPr/>
      <dgm:t>
        <a:bodyPr/>
        <a:lstStyle/>
        <a:p>
          <a:endParaRPr lang="en-US"/>
        </a:p>
      </dgm:t>
    </dgm:pt>
    <dgm:pt modelId="{627723F5-2773-438D-8D0F-D3BDA90F47F0}">
      <dgm:prSet phldrT="[Text]" phldr="1"/>
      <dgm:spPr/>
      <dgm:t>
        <a:bodyPr/>
        <a:lstStyle/>
        <a:p>
          <a:endParaRPr lang="en-US" dirty="0"/>
        </a:p>
      </dgm:t>
    </dgm:pt>
    <dgm:pt modelId="{CA5F55CC-0585-40FE-BB9A-2C2025D9D4A4}" type="parTrans" cxnId="{EBBED0CB-15E1-433B-90E4-4E09992D4AD8}">
      <dgm:prSet/>
      <dgm:spPr/>
      <dgm:t>
        <a:bodyPr/>
        <a:lstStyle/>
        <a:p>
          <a:endParaRPr lang="en-US"/>
        </a:p>
      </dgm:t>
    </dgm:pt>
    <dgm:pt modelId="{19FF3524-B351-4F42-94AB-5EB73083DC65}" type="sibTrans" cxnId="{EBBED0CB-15E1-433B-90E4-4E09992D4AD8}">
      <dgm:prSet/>
      <dgm:spPr/>
      <dgm:t>
        <a:bodyPr/>
        <a:lstStyle/>
        <a:p>
          <a:endParaRPr lang="en-US"/>
        </a:p>
      </dgm:t>
    </dgm:pt>
    <dgm:pt modelId="{1378A545-26BD-4DD6-8B1E-9FF6EF6D3677}">
      <dgm:prSet phldrT="[Text]" phldr="1"/>
      <dgm:spPr/>
      <dgm:t>
        <a:bodyPr/>
        <a:lstStyle/>
        <a:p>
          <a:endParaRPr lang="en-US" dirty="0"/>
        </a:p>
      </dgm:t>
    </dgm:pt>
    <dgm:pt modelId="{2B9F77AF-E435-420F-B7D4-C7BDD44C77D5}" type="parTrans" cxnId="{8D0E333E-D0BB-46EF-ADF9-7501401782B5}">
      <dgm:prSet/>
      <dgm:spPr/>
      <dgm:t>
        <a:bodyPr/>
        <a:lstStyle/>
        <a:p>
          <a:endParaRPr lang="en-US"/>
        </a:p>
      </dgm:t>
    </dgm:pt>
    <dgm:pt modelId="{A69CB073-EC59-47BD-B0AC-1C14E409A328}" type="sibTrans" cxnId="{8D0E333E-D0BB-46EF-ADF9-7501401782B5}">
      <dgm:prSet/>
      <dgm:spPr/>
      <dgm:t>
        <a:bodyPr/>
        <a:lstStyle/>
        <a:p>
          <a:endParaRPr lang="en-US"/>
        </a:p>
      </dgm:t>
    </dgm:pt>
    <dgm:pt modelId="{40D2F41F-F65F-406D-8913-A04FBF5DA543}">
      <dgm:prSet phldrT="[Text]" phldr="1"/>
      <dgm:spPr/>
      <dgm:t>
        <a:bodyPr/>
        <a:lstStyle/>
        <a:p>
          <a:endParaRPr lang="en-US" dirty="0"/>
        </a:p>
      </dgm:t>
    </dgm:pt>
    <dgm:pt modelId="{703261F6-B416-4EB4-A58A-9766D6927531}" type="parTrans" cxnId="{67BA32A1-E68F-4991-BFF3-AAC17E7F691E}">
      <dgm:prSet/>
      <dgm:spPr/>
      <dgm:t>
        <a:bodyPr/>
        <a:lstStyle/>
        <a:p>
          <a:endParaRPr lang="en-US"/>
        </a:p>
      </dgm:t>
    </dgm:pt>
    <dgm:pt modelId="{E62E0E10-4CFC-44D3-B9B6-2A90EC4EFF0B}" type="sibTrans" cxnId="{67BA32A1-E68F-4991-BFF3-AAC17E7F691E}">
      <dgm:prSet/>
      <dgm:spPr/>
      <dgm:t>
        <a:bodyPr/>
        <a:lstStyle/>
        <a:p>
          <a:endParaRPr lang="en-US"/>
        </a:p>
      </dgm:t>
    </dgm:pt>
    <dgm:pt modelId="{AFA594E6-80EF-43FA-9C4A-5B0E486D5D38}">
      <dgm:prSet phldrT="[Text]" custT="1"/>
      <dgm:spPr/>
      <dgm:t>
        <a:bodyPr/>
        <a:lstStyle/>
        <a:p>
          <a:r>
            <a:rPr lang="en-US" sz="1100" b="1" dirty="0" smtClean="0"/>
            <a:t>How are you going to bill and charge your client?</a:t>
          </a:r>
          <a:endParaRPr lang="en-US" sz="1100" b="1" dirty="0"/>
        </a:p>
      </dgm:t>
    </dgm:pt>
    <dgm:pt modelId="{19497732-9115-430D-8075-5DBBAE7D6D56}" type="parTrans" cxnId="{2152184D-4581-49A5-9A75-F033F3D520EC}">
      <dgm:prSet/>
      <dgm:spPr/>
      <dgm:t>
        <a:bodyPr/>
        <a:lstStyle/>
        <a:p>
          <a:endParaRPr lang="en-US" dirty="0"/>
        </a:p>
      </dgm:t>
    </dgm:pt>
    <dgm:pt modelId="{735ED5E6-2B37-4120-850D-58F1FC9EB71A}" type="sibTrans" cxnId="{2152184D-4581-49A5-9A75-F033F3D520EC}">
      <dgm:prSet/>
      <dgm:spPr/>
      <dgm:t>
        <a:bodyPr/>
        <a:lstStyle/>
        <a:p>
          <a:endParaRPr lang="en-US"/>
        </a:p>
      </dgm:t>
    </dgm:pt>
    <dgm:pt modelId="{0C0B9BEA-0694-4093-8AFD-79DF9300B782}">
      <dgm:prSet phldrT="[Text]" custT="1"/>
      <dgm:spPr/>
      <dgm:t>
        <a:bodyPr/>
        <a:lstStyle/>
        <a:p>
          <a:r>
            <a:rPr lang="en-US" sz="1100" b="1" dirty="0" smtClean="0"/>
            <a:t>How do I get consumer information in the system ?</a:t>
          </a:r>
          <a:endParaRPr lang="en-US" sz="1100" b="1" dirty="0"/>
        </a:p>
      </dgm:t>
    </dgm:pt>
    <dgm:pt modelId="{BFB93B1B-4DB7-4458-AD7B-CB0805485796}" type="parTrans" cxnId="{B8C34CA4-3813-4882-94CD-E3F4F76AAD63}">
      <dgm:prSet/>
      <dgm:spPr/>
      <dgm:t>
        <a:bodyPr/>
        <a:lstStyle/>
        <a:p>
          <a:endParaRPr lang="en-US" dirty="0"/>
        </a:p>
      </dgm:t>
    </dgm:pt>
    <dgm:pt modelId="{2313A736-3950-4AC9-9C74-7A342AF11D30}" type="sibTrans" cxnId="{B8C34CA4-3813-4882-94CD-E3F4F76AAD63}">
      <dgm:prSet/>
      <dgm:spPr/>
      <dgm:t>
        <a:bodyPr/>
        <a:lstStyle/>
        <a:p>
          <a:endParaRPr lang="en-US"/>
        </a:p>
      </dgm:t>
    </dgm:pt>
    <dgm:pt modelId="{0AFDB32C-4F74-4501-AAA6-1C50D63CBDA2}">
      <dgm:prSet phldrT="[Text]" custT="1"/>
      <dgm:spPr/>
      <dgm:t>
        <a:bodyPr/>
        <a:lstStyle/>
        <a:p>
          <a:r>
            <a:rPr lang="en-US" sz="1100" b="1" dirty="0" smtClean="0"/>
            <a:t>How and when to contact the consumers?</a:t>
          </a:r>
          <a:endParaRPr lang="en-US" sz="1100" b="1" dirty="0"/>
        </a:p>
      </dgm:t>
    </dgm:pt>
    <dgm:pt modelId="{967323CE-944F-48F2-B72A-CC0EA9CCD43B}" type="parTrans" cxnId="{1D54070A-5B7D-48F7-8DDB-09FD28894AB7}">
      <dgm:prSet/>
      <dgm:spPr/>
      <dgm:t>
        <a:bodyPr/>
        <a:lstStyle/>
        <a:p>
          <a:endParaRPr lang="en-US" dirty="0"/>
        </a:p>
      </dgm:t>
    </dgm:pt>
    <dgm:pt modelId="{E5758EFB-39A6-4633-98EF-A1BA12F66B6E}" type="sibTrans" cxnId="{1D54070A-5B7D-48F7-8DDB-09FD28894AB7}">
      <dgm:prSet/>
      <dgm:spPr/>
      <dgm:t>
        <a:bodyPr/>
        <a:lstStyle/>
        <a:p>
          <a:endParaRPr lang="en-US"/>
        </a:p>
      </dgm:t>
    </dgm:pt>
    <dgm:pt modelId="{F5720969-293C-4BE1-95DB-0EAF498AE6C3}">
      <dgm:prSet phldrT="[Text]" custT="1"/>
      <dgm:spPr/>
      <dgm:t>
        <a:bodyPr/>
        <a:lstStyle/>
        <a:p>
          <a:r>
            <a:rPr lang="en-US" sz="1100" b="1" dirty="0" smtClean="0"/>
            <a:t>What accounts are assigned to which collectors?</a:t>
          </a:r>
          <a:endParaRPr lang="en-US" sz="1100" b="1" dirty="0"/>
        </a:p>
      </dgm:t>
    </dgm:pt>
    <dgm:pt modelId="{692A8B3C-DF6D-4825-8E85-236EB467A155}" type="parTrans" cxnId="{43D6255C-C48F-4833-92FA-9D4A60C0D076}">
      <dgm:prSet/>
      <dgm:spPr/>
      <dgm:t>
        <a:bodyPr/>
        <a:lstStyle/>
        <a:p>
          <a:endParaRPr lang="en-US" dirty="0"/>
        </a:p>
      </dgm:t>
    </dgm:pt>
    <dgm:pt modelId="{52D4945F-95F8-45F6-B313-180CFD6DDCF7}" type="sibTrans" cxnId="{43D6255C-C48F-4833-92FA-9D4A60C0D076}">
      <dgm:prSet/>
      <dgm:spPr/>
      <dgm:t>
        <a:bodyPr/>
        <a:lstStyle/>
        <a:p>
          <a:endParaRPr lang="en-US"/>
        </a:p>
      </dgm:t>
    </dgm:pt>
    <dgm:pt modelId="{3EDBB641-99E3-4997-9BFF-E302C002A2F0}">
      <dgm:prSet phldrT="[Text]" custT="1"/>
      <dgm:spPr/>
      <dgm:t>
        <a:bodyPr/>
        <a:lstStyle/>
        <a:p>
          <a:r>
            <a:rPr lang="en-US" sz="1100" b="1" dirty="0" smtClean="0"/>
            <a:t>How will collectors work their accounts?</a:t>
          </a:r>
          <a:endParaRPr lang="en-US" sz="1100" b="1" dirty="0"/>
        </a:p>
      </dgm:t>
    </dgm:pt>
    <dgm:pt modelId="{2FBD767D-4B6D-42BD-BA6D-CE80F9FF63DB}" type="parTrans" cxnId="{1ADA92F9-252F-4A2D-ABCE-E2128BA678B6}">
      <dgm:prSet/>
      <dgm:spPr/>
      <dgm:t>
        <a:bodyPr/>
        <a:lstStyle/>
        <a:p>
          <a:endParaRPr lang="en-US" dirty="0"/>
        </a:p>
      </dgm:t>
    </dgm:pt>
    <dgm:pt modelId="{8CA3C003-C817-409A-B810-852265CFAC40}" type="sibTrans" cxnId="{1ADA92F9-252F-4A2D-ABCE-E2128BA678B6}">
      <dgm:prSet/>
      <dgm:spPr/>
      <dgm:t>
        <a:bodyPr/>
        <a:lstStyle/>
        <a:p>
          <a:endParaRPr lang="en-US"/>
        </a:p>
      </dgm:t>
    </dgm:pt>
    <dgm:pt modelId="{95224B40-FB5E-418B-A9F2-F39F43856B21}">
      <dgm:prSet phldrT="[Text]" custT="1"/>
      <dgm:spPr/>
      <dgm:t>
        <a:bodyPr/>
        <a:lstStyle/>
        <a:p>
          <a:r>
            <a:rPr lang="en-US" sz="1100" b="1" dirty="0" smtClean="0"/>
            <a:t>How will payments be posted to accounts and commissions be divided?</a:t>
          </a:r>
          <a:endParaRPr lang="en-US" sz="1100" b="1" dirty="0"/>
        </a:p>
      </dgm:t>
    </dgm:pt>
    <dgm:pt modelId="{82720914-34BE-45E6-B840-BEB25BAA8C2A}" type="parTrans" cxnId="{76F20F4A-098B-4B17-BDEF-54BEF830517A}">
      <dgm:prSet/>
      <dgm:spPr/>
      <dgm:t>
        <a:bodyPr/>
        <a:lstStyle/>
        <a:p>
          <a:endParaRPr lang="en-US" dirty="0"/>
        </a:p>
      </dgm:t>
    </dgm:pt>
    <dgm:pt modelId="{61CA1D8C-96CD-4F34-A855-BD9330A3E8AC}" type="sibTrans" cxnId="{76F20F4A-098B-4B17-BDEF-54BEF830517A}">
      <dgm:prSet/>
      <dgm:spPr/>
      <dgm:t>
        <a:bodyPr/>
        <a:lstStyle/>
        <a:p>
          <a:endParaRPr lang="en-US"/>
        </a:p>
      </dgm:t>
    </dgm:pt>
    <dgm:pt modelId="{4056DE8B-C874-491A-AA7A-FF5CD3B62B12}" type="pres">
      <dgm:prSet presAssocID="{0C05143C-8630-473D-A835-1411387719C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AF0F01-1275-4E15-AC02-A05F55717A80}" type="pres">
      <dgm:prSet presAssocID="{73B6603C-8876-45EC-A000-EB4ED163CBDB}" presName="centerShape" presStyleLbl="node0" presStyleIdx="0" presStyleCnt="1"/>
      <dgm:spPr/>
      <dgm:t>
        <a:bodyPr/>
        <a:lstStyle/>
        <a:p>
          <a:endParaRPr lang="en-US"/>
        </a:p>
      </dgm:t>
    </dgm:pt>
    <dgm:pt modelId="{D3707295-D35E-4966-B990-121A4E0B4965}" type="pres">
      <dgm:prSet presAssocID="{6C82064B-07D7-474B-AB18-3FF3B58B8F27}" presName="parTrans" presStyleLbl="bgSibTrans2D1" presStyleIdx="0" presStyleCnt="10" custLinFactNeighborX="2212" custLinFactNeighborY="7250"/>
      <dgm:spPr/>
      <dgm:t>
        <a:bodyPr/>
        <a:lstStyle/>
        <a:p>
          <a:endParaRPr lang="en-US"/>
        </a:p>
      </dgm:t>
    </dgm:pt>
    <dgm:pt modelId="{8FE0B8B9-443F-4C90-8229-894375B37A8B}" type="pres">
      <dgm:prSet presAssocID="{E1BD4714-F4A0-4F9B-BC54-5AD13033D8A0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0D2DA2-DD49-401B-98E1-F27C74E1CC4A}" type="pres">
      <dgm:prSet presAssocID="{19497732-9115-430D-8075-5DBBAE7D6D56}" presName="parTrans" presStyleLbl="bgSibTrans2D1" presStyleIdx="1" presStyleCnt="10" custLinFactNeighborX="2212" custLinFactNeighborY="7250"/>
      <dgm:spPr/>
      <dgm:t>
        <a:bodyPr/>
        <a:lstStyle/>
        <a:p>
          <a:endParaRPr lang="en-US"/>
        </a:p>
      </dgm:t>
    </dgm:pt>
    <dgm:pt modelId="{1F90ED47-7ECF-4922-9C84-452C5AEAE30F}" type="pres">
      <dgm:prSet presAssocID="{AFA594E6-80EF-43FA-9C4A-5B0E486D5D38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228A29-1EC7-46B8-A27E-C5B3CD20633C}" type="pres">
      <dgm:prSet presAssocID="{BFB93B1B-4DB7-4458-AD7B-CB0805485796}" presName="parTrans" presStyleLbl="bgSibTrans2D1" presStyleIdx="2" presStyleCnt="10" custLinFactNeighborX="2212" custLinFactNeighborY="7250"/>
      <dgm:spPr/>
      <dgm:t>
        <a:bodyPr/>
        <a:lstStyle/>
        <a:p>
          <a:endParaRPr lang="en-US"/>
        </a:p>
      </dgm:t>
    </dgm:pt>
    <dgm:pt modelId="{D4457B7B-3A94-4553-8C37-8EF4D709C918}" type="pres">
      <dgm:prSet presAssocID="{0C0B9BEA-0694-4093-8AFD-79DF9300B782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0FB351-602B-47A2-B36F-3E03752CE830}" type="pres">
      <dgm:prSet presAssocID="{967323CE-944F-48F2-B72A-CC0EA9CCD43B}" presName="parTrans" presStyleLbl="bgSibTrans2D1" presStyleIdx="3" presStyleCnt="10" custLinFactNeighborX="2212" custLinFactNeighborY="7250"/>
      <dgm:spPr/>
      <dgm:t>
        <a:bodyPr/>
        <a:lstStyle/>
        <a:p>
          <a:endParaRPr lang="en-US"/>
        </a:p>
      </dgm:t>
    </dgm:pt>
    <dgm:pt modelId="{63D44F3B-4335-450C-9DAA-7FD34501DA09}" type="pres">
      <dgm:prSet presAssocID="{0AFDB32C-4F74-4501-AAA6-1C50D63CBDA2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954155-A41A-4A44-88F0-D58159FD8AC3}" type="pres">
      <dgm:prSet presAssocID="{692A8B3C-DF6D-4825-8E85-236EB467A155}" presName="parTrans" presStyleLbl="bgSibTrans2D1" presStyleIdx="4" presStyleCnt="10" custLinFactNeighborX="2212" custLinFactNeighborY="7250"/>
      <dgm:spPr/>
      <dgm:t>
        <a:bodyPr/>
        <a:lstStyle/>
        <a:p>
          <a:endParaRPr lang="en-US"/>
        </a:p>
      </dgm:t>
    </dgm:pt>
    <dgm:pt modelId="{0339C154-7F0C-4CA4-99AD-F2950E5BECCB}" type="pres">
      <dgm:prSet presAssocID="{F5720969-293C-4BE1-95DB-0EAF498AE6C3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0511CE-D014-4A5F-A23A-596ACCB63899}" type="pres">
      <dgm:prSet presAssocID="{2FBD767D-4B6D-42BD-BA6D-CE80F9FF63DB}" presName="parTrans" presStyleLbl="bgSibTrans2D1" presStyleIdx="5" presStyleCnt="10" custLinFactNeighborX="2212" custLinFactNeighborY="7250"/>
      <dgm:spPr/>
      <dgm:t>
        <a:bodyPr/>
        <a:lstStyle/>
        <a:p>
          <a:endParaRPr lang="en-US"/>
        </a:p>
      </dgm:t>
    </dgm:pt>
    <dgm:pt modelId="{8730180F-657C-44F3-9719-34D5944DB3AF}" type="pres">
      <dgm:prSet presAssocID="{3EDBB641-99E3-4997-9BFF-E302C002A2F0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FD32A3-B616-402D-BD25-3C3AFD7FC845}" type="pres">
      <dgm:prSet presAssocID="{82720914-34BE-45E6-B840-BEB25BAA8C2A}" presName="parTrans" presStyleLbl="bgSibTrans2D1" presStyleIdx="6" presStyleCnt="10" custLinFactNeighborX="2212" custLinFactNeighborY="7250"/>
      <dgm:spPr/>
      <dgm:t>
        <a:bodyPr/>
        <a:lstStyle/>
        <a:p>
          <a:endParaRPr lang="en-US"/>
        </a:p>
      </dgm:t>
    </dgm:pt>
    <dgm:pt modelId="{8686E023-ADB8-4049-8B8E-8B7BDFB494A5}" type="pres">
      <dgm:prSet presAssocID="{95224B40-FB5E-418B-A9F2-F39F43856B21}" presName="node" presStyleLbl="node1" presStyleIdx="6" presStyleCnt="10" custScaleY="1179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F34B2A-BE88-46E6-94AA-6A593A321126}" type="pres">
      <dgm:prSet presAssocID="{A507ACF4-8085-4DAE-BAEB-4BEBCC6A53B9}" presName="parTrans" presStyleLbl="bgSibTrans2D1" presStyleIdx="7" presStyleCnt="10" custLinFactNeighborX="2212" custLinFactNeighborY="7250"/>
      <dgm:spPr/>
      <dgm:t>
        <a:bodyPr/>
        <a:lstStyle/>
        <a:p>
          <a:endParaRPr lang="en-US"/>
        </a:p>
      </dgm:t>
    </dgm:pt>
    <dgm:pt modelId="{48A676BA-6DAB-4EE1-B2C5-1030F8ADA5AC}" type="pres">
      <dgm:prSet presAssocID="{BEE5B4D3-4187-41FA-A5B4-BC13763AFD61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53BD3B-0D19-444F-8FF6-B1DFD8A68438}" type="pres">
      <dgm:prSet presAssocID="{D2A25ECD-5E4F-4765-8206-BAA13B444972}" presName="parTrans" presStyleLbl="bgSibTrans2D1" presStyleIdx="8" presStyleCnt="10" custLinFactNeighborX="2212" custLinFactNeighborY="7250"/>
      <dgm:spPr/>
      <dgm:t>
        <a:bodyPr/>
        <a:lstStyle/>
        <a:p>
          <a:endParaRPr lang="en-US"/>
        </a:p>
      </dgm:t>
    </dgm:pt>
    <dgm:pt modelId="{9A2EB8B4-908A-4830-B7F3-58E144AF0EA4}" type="pres">
      <dgm:prSet presAssocID="{916F29FA-1A1B-4F57-B320-D34BF0094232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A770A4-C316-48F7-8E41-70CC9DA4E897}" type="pres">
      <dgm:prSet presAssocID="{8777F867-64D6-4A8B-AB72-6432B7F97887}" presName="parTrans" presStyleLbl="bgSibTrans2D1" presStyleIdx="9" presStyleCnt="10"/>
      <dgm:spPr/>
      <dgm:t>
        <a:bodyPr/>
        <a:lstStyle/>
        <a:p>
          <a:endParaRPr lang="en-US"/>
        </a:p>
      </dgm:t>
    </dgm:pt>
    <dgm:pt modelId="{32ED9FD7-BB62-484C-95B3-8F9F625B1065}" type="pres">
      <dgm:prSet presAssocID="{C16891D8-F184-42F1-91B9-2512EE38AC44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F1722C-7C69-488B-92C7-609611015F6C}" srcId="{73B6603C-8876-45EC-A000-EB4ED163CBDB}" destId="{916F29FA-1A1B-4F57-B320-D34BF0094232}" srcOrd="8" destOrd="0" parTransId="{D2A25ECD-5E4F-4765-8206-BAA13B444972}" sibTransId="{FF37B197-D670-410B-94BD-4C1B2E1978D6}"/>
    <dgm:cxn modelId="{99C76699-CA38-4382-AF78-3D03D5549931}" type="presOf" srcId="{F5720969-293C-4BE1-95DB-0EAF498AE6C3}" destId="{0339C154-7F0C-4CA4-99AD-F2950E5BECCB}" srcOrd="0" destOrd="0" presId="urn:microsoft.com/office/officeart/2005/8/layout/radial4"/>
    <dgm:cxn modelId="{5DDA6DE5-A446-49AE-A478-790C393785C3}" type="presOf" srcId="{3EDBB641-99E3-4997-9BFF-E302C002A2F0}" destId="{8730180F-657C-44F3-9719-34D5944DB3AF}" srcOrd="0" destOrd="0" presId="urn:microsoft.com/office/officeart/2005/8/layout/radial4"/>
    <dgm:cxn modelId="{D7BA3E69-1FD6-49A1-AB5D-DC507D85A6F3}" type="presOf" srcId="{73B6603C-8876-45EC-A000-EB4ED163CBDB}" destId="{95AF0F01-1275-4E15-AC02-A05F55717A80}" srcOrd="0" destOrd="0" presId="urn:microsoft.com/office/officeart/2005/8/layout/radial4"/>
    <dgm:cxn modelId="{A795D8F2-6554-4E9F-AF82-F188BE22FD0E}" srcId="{0C05143C-8630-473D-A835-1411387719C1}" destId="{4B97890D-56C6-4D46-8456-723F9D8E7EE9}" srcOrd="8" destOrd="0" parTransId="{6592A151-B22C-43DC-82DF-58ACCA275FF8}" sibTransId="{4FBFBB84-27F4-42FA-94F0-41BE7742F3CC}"/>
    <dgm:cxn modelId="{C136670B-560C-451B-8E3F-1E67398556D1}" type="presOf" srcId="{967323CE-944F-48F2-B72A-CC0EA9CCD43B}" destId="{2B0FB351-602B-47A2-B36F-3E03752CE830}" srcOrd="0" destOrd="0" presId="urn:microsoft.com/office/officeart/2005/8/layout/radial4"/>
    <dgm:cxn modelId="{B770C2FA-B15D-49B8-9649-EB215599269D}" type="presOf" srcId="{6C82064B-07D7-474B-AB18-3FF3B58B8F27}" destId="{D3707295-D35E-4966-B990-121A4E0B4965}" srcOrd="0" destOrd="0" presId="urn:microsoft.com/office/officeart/2005/8/layout/radial4"/>
    <dgm:cxn modelId="{D018F417-0151-4443-A674-0269AF5917BB}" srcId="{0C05143C-8630-473D-A835-1411387719C1}" destId="{70994CA2-133C-4FD8-9758-DB08BD4B3E87}" srcOrd="5" destOrd="0" parTransId="{53BFD5EE-E8FF-4838-A9F2-D63E367FB6AF}" sibTransId="{1FD580BF-F7AD-4493-BE3D-F5AF66DDE694}"/>
    <dgm:cxn modelId="{1A77F539-ABC1-496F-97BC-E42D166DA0E7}" srcId="{73B6603C-8876-45EC-A000-EB4ED163CBDB}" destId="{C16891D8-F184-42F1-91B9-2512EE38AC44}" srcOrd="9" destOrd="0" parTransId="{8777F867-64D6-4A8B-AB72-6432B7F97887}" sibTransId="{34C76F59-89C1-48C5-BB20-32665E240D2C}"/>
    <dgm:cxn modelId="{D8E4C29B-9122-42E1-8D91-E901717900DA}" srcId="{0C05143C-8630-473D-A835-1411387719C1}" destId="{73B6603C-8876-45EC-A000-EB4ED163CBDB}" srcOrd="0" destOrd="0" parTransId="{14C97E13-7E66-4A4A-91BD-0D8808F500D2}" sibTransId="{BAD64358-4D0B-4488-BEF0-913CC5350ABC}"/>
    <dgm:cxn modelId="{1ADA92F9-252F-4A2D-ABCE-E2128BA678B6}" srcId="{73B6603C-8876-45EC-A000-EB4ED163CBDB}" destId="{3EDBB641-99E3-4997-9BFF-E302C002A2F0}" srcOrd="5" destOrd="0" parTransId="{2FBD767D-4B6D-42BD-BA6D-CE80F9FF63DB}" sibTransId="{8CA3C003-C817-409A-B810-852265CFAC40}"/>
    <dgm:cxn modelId="{79B84CF3-44EB-4BE5-AC38-191FC260556B}" type="presOf" srcId="{0C0B9BEA-0694-4093-8AFD-79DF9300B782}" destId="{D4457B7B-3A94-4553-8C37-8EF4D709C918}" srcOrd="0" destOrd="0" presId="urn:microsoft.com/office/officeart/2005/8/layout/radial4"/>
    <dgm:cxn modelId="{1048DC92-D845-491B-B7A8-C86302724C06}" type="presOf" srcId="{2FBD767D-4B6D-42BD-BA6D-CE80F9FF63DB}" destId="{760511CE-D014-4A5F-A23A-596ACCB63899}" srcOrd="0" destOrd="0" presId="urn:microsoft.com/office/officeart/2005/8/layout/radial4"/>
    <dgm:cxn modelId="{4A479488-88FE-436F-8081-C8CAD26C90D8}" type="presOf" srcId="{95224B40-FB5E-418B-A9F2-F39F43856B21}" destId="{8686E023-ADB8-4049-8B8E-8B7BDFB494A5}" srcOrd="0" destOrd="0" presId="urn:microsoft.com/office/officeart/2005/8/layout/radial4"/>
    <dgm:cxn modelId="{24D5099B-2F7D-4B76-B71F-80017FDC13E2}" type="presOf" srcId="{8777F867-64D6-4A8B-AB72-6432B7F97887}" destId="{66A770A4-C316-48F7-8E41-70CC9DA4E897}" srcOrd="0" destOrd="0" presId="urn:microsoft.com/office/officeart/2005/8/layout/radial4"/>
    <dgm:cxn modelId="{975BF26E-DF9E-4DCD-B0C4-BE50A945A351}" srcId="{73B6603C-8876-45EC-A000-EB4ED163CBDB}" destId="{E1BD4714-F4A0-4F9B-BC54-5AD13033D8A0}" srcOrd="0" destOrd="0" parTransId="{6C82064B-07D7-474B-AB18-3FF3B58B8F27}" sibTransId="{264058E3-9B27-4670-A40C-FE4BB8E69B67}"/>
    <dgm:cxn modelId="{C4D7F724-E534-49E6-A83F-7A746F68FC3C}" type="presOf" srcId="{BEE5B4D3-4187-41FA-A5B4-BC13763AFD61}" destId="{48A676BA-6DAB-4EE1-B2C5-1030F8ADA5AC}" srcOrd="0" destOrd="0" presId="urn:microsoft.com/office/officeart/2005/8/layout/radial4"/>
    <dgm:cxn modelId="{8D0E333E-D0BB-46EF-ADF9-7501401782B5}" srcId="{0C05143C-8630-473D-A835-1411387719C1}" destId="{1378A545-26BD-4DD6-8B1E-9FF6EF6D3677}" srcOrd="10" destOrd="0" parTransId="{2B9F77AF-E435-420F-B7D4-C7BDD44C77D5}" sibTransId="{A69CB073-EC59-47BD-B0AC-1C14E409A328}"/>
    <dgm:cxn modelId="{D1CDDD74-013D-4CC7-A9F3-CDEA53BF28ED}" type="presOf" srcId="{E1BD4714-F4A0-4F9B-BC54-5AD13033D8A0}" destId="{8FE0B8B9-443F-4C90-8229-894375B37A8B}" srcOrd="0" destOrd="0" presId="urn:microsoft.com/office/officeart/2005/8/layout/radial4"/>
    <dgm:cxn modelId="{FA49E73B-BFC4-469C-985A-3AC812DAE064}" srcId="{0C05143C-8630-473D-A835-1411387719C1}" destId="{20231868-D3B6-41CA-89ED-69966F3F12A1}" srcOrd="1" destOrd="0" parTransId="{A1D6E5FF-803B-4278-92C2-A378A29FD335}" sibTransId="{16FEAEA5-0486-461C-A8B2-A4BD07D0ED17}"/>
    <dgm:cxn modelId="{EBBED0CB-15E1-433B-90E4-4E09992D4AD8}" srcId="{0C05143C-8630-473D-A835-1411387719C1}" destId="{627723F5-2773-438D-8D0F-D3BDA90F47F0}" srcOrd="9" destOrd="0" parTransId="{CA5F55CC-0585-40FE-BB9A-2C2025D9D4A4}" sibTransId="{19FF3524-B351-4F42-94AB-5EB73083DC65}"/>
    <dgm:cxn modelId="{8CF92886-C953-479D-8010-02EBA8CF187F}" type="presOf" srcId="{0AFDB32C-4F74-4501-AAA6-1C50D63CBDA2}" destId="{63D44F3B-4335-450C-9DAA-7FD34501DA09}" srcOrd="0" destOrd="0" presId="urn:microsoft.com/office/officeart/2005/8/layout/radial4"/>
    <dgm:cxn modelId="{2152184D-4581-49A5-9A75-F033F3D520EC}" srcId="{73B6603C-8876-45EC-A000-EB4ED163CBDB}" destId="{AFA594E6-80EF-43FA-9C4A-5B0E486D5D38}" srcOrd="1" destOrd="0" parTransId="{19497732-9115-430D-8075-5DBBAE7D6D56}" sibTransId="{735ED5E6-2B37-4120-850D-58F1FC9EB71A}"/>
    <dgm:cxn modelId="{1D54070A-5B7D-48F7-8DDB-09FD28894AB7}" srcId="{73B6603C-8876-45EC-A000-EB4ED163CBDB}" destId="{0AFDB32C-4F74-4501-AAA6-1C50D63CBDA2}" srcOrd="3" destOrd="0" parTransId="{967323CE-944F-48F2-B72A-CC0EA9CCD43B}" sibTransId="{E5758EFB-39A6-4633-98EF-A1BA12F66B6E}"/>
    <dgm:cxn modelId="{6DB83AAA-8A5F-4EE6-AD37-97534DEAA7F8}" type="presOf" srcId="{0C05143C-8630-473D-A835-1411387719C1}" destId="{4056DE8B-C874-491A-AA7A-FF5CD3B62B12}" srcOrd="0" destOrd="0" presId="urn:microsoft.com/office/officeart/2005/8/layout/radial4"/>
    <dgm:cxn modelId="{6967FF20-0804-4BDD-A1CE-D8E6C725FCD6}" type="presOf" srcId="{692A8B3C-DF6D-4825-8E85-236EB467A155}" destId="{D3954155-A41A-4A44-88F0-D58159FD8AC3}" srcOrd="0" destOrd="0" presId="urn:microsoft.com/office/officeart/2005/8/layout/radial4"/>
    <dgm:cxn modelId="{582E4CF7-C775-4886-967A-29F9F81DA92B}" type="presOf" srcId="{C16891D8-F184-42F1-91B9-2512EE38AC44}" destId="{32ED9FD7-BB62-484C-95B3-8F9F625B1065}" srcOrd="0" destOrd="0" presId="urn:microsoft.com/office/officeart/2005/8/layout/radial4"/>
    <dgm:cxn modelId="{B2B001A8-9722-4159-A192-690A7CBB8DDB}" srcId="{0C05143C-8630-473D-A835-1411387719C1}" destId="{5C021314-1543-45EC-BBDE-429631331CAC}" srcOrd="4" destOrd="0" parTransId="{832E462E-B6F5-4F9D-A231-471F3EB5F5DA}" sibTransId="{F9D222F2-2DC9-40D7-BB29-38D48149AEE3}"/>
    <dgm:cxn modelId="{76F20F4A-098B-4B17-BDEF-54BEF830517A}" srcId="{73B6603C-8876-45EC-A000-EB4ED163CBDB}" destId="{95224B40-FB5E-418B-A9F2-F39F43856B21}" srcOrd="6" destOrd="0" parTransId="{82720914-34BE-45E6-B840-BEB25BAA8C2A}" sibTransId="{61CA1D8C-96CD-4F34-A855-BD9330A3E8AC}"/>
    <dgm:cxn modelId="{E6A3C115-80B3-4161-AE96-2123BD964ED4}" srcId="{0C05143C-8630-473D-A835-1411387719C1}" destId="{DFFD0F1E-CF7A-4F98-97A0-69A01D347031}" srcOrd="2" destOrd="0" parTransId="{A7B9F37E-DD75-47EF-8547-2595586C46B0}" sibTransId="{9B570023-F7D4-4B93-B9DB-F92BD1370B23}"/>
    <dgm:cxn modelId="{C8F2E42C-DA97-4D9F-B2A3-964E42DBE113}" srcId="{73B6603C-8876-45EC-A000-EB4ED163CBDB}" destId="{BEE5B4D3-4187-41FA-A5B4-BC13763AFD61}" srcOrd="7" destOrd="0" parTransId="{A507ACF4-8085-4DAE-BAEB-4BEBCC6A53B9}" sibTransId="{F8D722B3-0E66-4F69-964B-E4F280FFC2C4}"/>
    <dgm:cxn modelId="{3D04769A-9867-4064-AC8C-25BDA3E77B3C}" srcId="{0C05143C-8630-473D-A835-1411387719C1}" destId="{CCB85C06-98EF-4E99-A2E9-978C77BF6080}" srcOrd="6" destOrd="0" parTransId="{E2D17245-3816-4F80-B1EA-B20A05C74BEB}" sibTransId="{9AD81AE4-8BA7-46C8-9703-090DECA9E1A8}"/>
    <dgm:cxn modelId="{B8C34CA4-3813-4882-94CD-E3F4F76AAD63}" srcId="{73B6603C-8876-45EC-A000-EB4ED163CBDB}" destId="{0C0B9BEA-0694-4093-8AFD-79DF9300B782}" srcOrd="2" destOrd="0" parTransId="{BFB93B1B-4DB7-4458-AD7B-CB0805485796}" sibTransId="{2313A736-3950-4AC9-9C74-7A342AF11D30}"/>
    <dgm:cxn modelId="{65DBA509-212D-4B35-9190-42063194E07A}" srcId="{0C05143C-8630-473D-A835-1411387719C1}" destId="{C5E82088-1369-4645-9297-D1144E541809}" srcOrd="7" destOrd="0" parTransId="{12D668BB-5F2A-424F-8B5F-3810967078D6}" sibTransId="{1A000CEE-DDCC-4F3A-8128-F28ED367D4D0}"/>
    <dgm:cxn modelId="{BF2F6983-1C59-45F2-8C61-7D5AE4075CE2}" type="presOf" srcId="{D2A25ECD-5E4F-4765-8206-BAA13B444972}" destId="{7353BD3B-0D19-444F-8FF6-B1DFD8A68438}" srcOrd="0" destOrd="0" presId="urn:microsoft.com/office/officeart/2005/8/layout/radial4"/>
    <dgm:cxn modelId="{8CD60737-7649-472C-9B07-512ABC9896FB}" type="presOf" srcId="{BFB93B1B-4DB7-4458-AD7B-CB0805485796}" destId="{94228A29-1EC7-46B8-A27E-C5B3CD20633C}" srcOrd="0" destOrd="0" presId="urn:microsoft.com/office/officeart/2005/8/layout/radial4"/>
    <dgm:cxn modelId="{8D5FFD2A-30A3-49D2-A3B8-2C8DFF74F93D}" type="presOf" srcId="{AFA594E6-80EF-43FA-9C4A-5B0E486D5D38}" destId="{1F90ED47-7ECF-4922-9C84-452C5AEAE30F}" srcOrd="0" destOrd="0" presId="urn:microsoft.com/office/officeart/2005/8/layout/radial4"/>
    <dgm:cxn modelId="{E0B9D9B2-FAF8-47B9-9CAC-5052576AE09A}" srcId="{0C05143C-8630-473D-A835-1411387719C1}" destId="{AB5E2B5D-FC97-43C4-B7FC-6CBA7219E455}" srcOrd="3" destOrd="0" parTransId="{5BDA51FF-0722-4915-B4F5-9D25EBB988F1}" sibTransId="{621656EE-9FE3-4E1F-93E4-4017988AB0D0}"/>
    <dgm:cxn modelId="{469DC244-1AAD-4378-A317-0819999D3EBB}" type="presOf" srcId="{19497732-9115-430D-8075-5DBBAE7D6D56}" destId="{910D2DA2-DD49-401B-98E1-F27C74E1CC4A}" srcOrd="0" destOrd="0" presId="urn:microsoft.com/office/officeart/2005/8/layout/radial4"/>
    <dgm:cxn modelId="{67BA32A1-E68F-4991-BFF3-AAC17E7F691E}" srcId="{0C05143C-8630-473D-A835-1411387719C1}" destId="{40D2F41F-F65F-406D-8913-A04FBF5DA543}" srcOrd="11" destOrd="0" parTransId="{703261F6-B416-4EB4-A58A-9766D6927531}" sibTransId="{E62E0E10-4CFC-44D3-B9B6-2A90EC4EFF0B}"/>
    <dgm:cxn modelId="{EC266BFE-4BFD-48F5-98F9-26A8A0514609}" type="presOf" srcId="{82720914-34BE-45E6-B840-BEB25BAA8C2A}" destId="{83FD32A3-B616-402D-BD25-3C3AFD7FC845}" srcOrd="0" destOrd="0" presId="urn:microsoft.com/office/officeart/2005/8/layout/radial4"/>
    <dgm:cxn modelId="{43D6255C-C48F-4833-92FA-9D4A60C0D076}" srcId="{73B6603C-8876-45EC-A000-EB4ED163CBDB}" destId="{F5720969-293C-4BE1-95DB-0EAF498AE6C3}" srcOrd="4" destOrd="0" parTransId="{692A8B3C-DF6D-4825-8E85-236EB467A155}" sibTransId="{52D4945F-95F8-45F6-B313-180CFD6DDCF7}"/>
    <dgm:cxn modelId="{FE10B3A0-A04F-496A-B8CE-A2C460F0C2C4}" type="presOf" srcId="{A507ACF4-8085-4DAE-BAEB-4BEBCC6A53B9}" destId="{65F34B2A-BE88-46E6-94AA-6A593A321126}" srcOrd="0" destOrd="0" presId="urn:microsoft.com/office/officeart/2005/8/layout/radial4"/>
    <dgm:cxn modelId="{01231CA9-1045-464C-8DBF-F6422858D3EC}" type="presOf" srcId="{916F29FA-1A1B-4F57-B320-D34BF0094232}" destId="{9A2EB8B4-908A-4830-B7F3-58E144AF0EA4}" srcOrd="0" destOrd="0" presId="urn:microsoft.com/office/officeart/2005/8/layout/radial4"/>
    <dgm:cxn modelId="{19CE9FC8-53AB-45B8-85EB-BF6A69944EB8}" type="presParOf" srcId="{4056DE8B-C874-491A-AA7A-FF5CD3B62B12}" destId="{95AF0F01-1275-4E15-AC02-A05F55717A80}" srcOrd="0" destOrd="0" presId="urn:microsoft.com/office/officeart/2005/8/layout/radial4"/>
    <dgm:cxn modelId="{74985174-CFEB-4EAE-8050-1407D13F811F}" type="presParOf" srcId="{4056DE8B-C874-491A-AA7A-FF5CD3B62B12}" destId="{D3707295-D35E-4966-B990-121A4E0B4965}" srcOrd="1" destOrd="0" presId="urn:microsoft.com/office/officeart/2005/8/layout/radial4"/>
    <dgm:cxn modelId="{A0587C8A-7C42-4A10-9DF4-D7FAB17EC999}" type="presParOf" srcId="{4056DE8B-C874-491A-AA7A-FF5CD3B62B12}" destId="{8FE0B8B9-443F-4C90-8229-894375B37A8B}" srcOrd="2" destOrd="0" presId="urn:microsoft.com/office/officeart/2005/8/layout/radial4"/>
    <dgm:cxn modelId="{81836680-691D-48F2-A201-4E057EC83591}" type="presParOf" srcId="{4056DE8B-C874-491A-AA7A-FF5CD3B62B12}" destId="{910D2DA2-DD49-401B-98E1-F27C74E1CC4A}" srcOrd="3" destOrd="0" presId="urn:microsoft.com/office/officeart/2005/8/layout/radial4"/>
    <dgm:cxn modelId="{D472DA83-F3F8-4F22-9E98-105CD7924578}" type="presParOf" srcId="{4056DE8B-C874-491A-AA7A-FF5CD3B62B12}" destId="{1F90ED47-7ECF-4922-9C84-452C5AEAE30F}" srcOrd="4" destOrd="0" presId="urn:microsoft.com/office/officeart/2005/8/layout/radial4"/>
    <dgm:cxn modelId="{2C5F8310-6EB7-4AE0-8E7D-D5C1BD21CBA1}" type="presParOf" srcId="{4056DE8B-C874-491A-AA7A-FF5CD3B62B12}" destId="{94228A29-1EC7-46B8-A27E-C5B3CD20633C}" srcOrd="5" destOrd="0" presId="urn:microsoft.com/office/officeart/2005/8/layout/radial4"/>
    <dgm:cxn modelId="{5A1FD76C-F372-4C39-AB4A-2D7D6628E033}" type="presParOf" srcId="{4056DE8B-C874-491A-AA7A-FF5CD3B62B12}" destId="{D4457B7B-3A94-4553-8C37-8EF4D709C918}" srcOrd="6" destOrd="0" presId="urn:microsoft.com/office/officeart/2005/8/layout/radial4"/>
    <dgm:cxn modelId="{7FC03F12-27FE-48F9-93D9-A3005E075889}" type="presParOf" srcId="{4056DE8B-C874-491A-AA7A-FF5CD3B62B12}" destId="{2B0FB351-602B-47A2-B36F-3E03752CE830}" srcOrd="7" destOrd="0" presId="urn:microsoft.com/office/officeart/2005/8/layout/radial4"/>
    <dgm:cxn modelId="{8E116669-9A10-420A-835C-36BA2CC05164}" type="presParOf" srcId="{4056DE8B-C874-491A-AA7A-FF5CD3B62B12}" destId="{63D44F3B-4335-450C-9DAA-7FD34501DA09}" srcOrd="8" destOrd="0" presId="urn:microsoft.com/office/officeart/2005/8/layout/radial4"/>
    <dgm:cxn modelId="{BC4F3EA7-6951-4550-B052-3F6E0B76F4F6}" type="presParOf" srcId="{4056DE8B-C874-491A-AA7A-FF5CD3B62B12}" destId="{D3954155-A41A-4A44-88F0-D58159FD8AC3}" srcOrd="9" destOrd="0" presId="urn:microsoft.com/office/officeart/2005/8/layout/radial4"/>
    <dgm:cxn modelId="{1CFA88A3-AB5F-4D35-AE4E-1A00164018E4}" type="presParOf" srcId="{4056DE8B-C874-491A-AA7A-FF5CD3B62B12}" destId="{0339C154-7F0C-4CA4-99AD-F2950E5BECCB}" srcOrd="10" destOrd="0" presId="urn:microsoft.com/office/officeart/2005/8/layout/radial4"/>
    <dgm:cxn modelId="{08144E92-89EA-4623-9DA7-87DD9C705716}" type="presParOf" srcId="{4056DE8B-C874-491A-AA7A-FF5CD3B62B12}" destId="{760511CE-D014-4A5F-A23A-596ACCB63899}" srcOrd="11" destOrd="0" presId="urn:microsoft.com/office/officeart/2005/8/layout/radial4"/>
    <dgm:cxn modelId="{95BD9621-ACAB-4A13-87EE-81368A52BA5D}" type="presParOf" srcId="{4056DE8B-C874-491A-AA7A-FF5CD3B62B12}" destId="{8730180F-657C-44F3-9719-34D5944DB3AF}" srcOrd="12" destOrd="0" presId="urn:microsoft.com/office/officeart/2005/8/layout/radial4"/>
    <dgm:cxn modelId="{37ECF1EB-9DA4-4B1B-8B6F-EF24B2CB0D00}" type="presParOf" srcId="{4056DE8B-C874-491A-AA7A-FF5CD3B62B12}" destId="{83FD32A3-B616-402D-BD25-3C3AFD7FC845}" srcOrd="13" destOrd="0" presId="urn:microsoft.com/office/officeart/2005/8/layout/radial4"/>
    <dgm:cxn modelId="{75B2DEA6-BE10-4EEA-9378-F2DE5225B0AE}" type="presParOf" srcId="{4056DE8B-C874-491A-AA7A-FF5CD3B62B12}" destId="{8686E023-ADB8-4049-8B8E-8B7BDFB494A5}" srcOrd="14" destOrd="0" presId="urn:microsoft.com/office/officeart/2005/8/layout/radial4"/>
    <dgm:cxn modelId="{8B494238-5B63-483D-80DB-9C3F7F37229A}" type="presParOf" srcId="{4056DE8B-C874-491A-AA7A-FF5CD3B62B12}" destId="{65F34B2A-BE88-46E6-94AA-6A593A321126}" srcOrd="15" destOrd="0" presId="urn:microsoft.com/office/officeart/2005/8/layout/radial4"/>
    <dgm:cxn modelId="{5DA0A846-9F49-4AD0-8192-849521573EA4}" type="presParOf" srcId="{4056DE8B-C874-491A-AA7A-FF5CD3B62B12}" destId="{48A676BA-6DAB-4EE1-B2C5-1030F8ADA5AC}" srcOrd="16" destOrd="0" presId="urn:microsoft.com/office/officeart/2005/8/layout/radial4"/>
    <dgm:cxn modelId="{EB8BC4CA-7667-4D6F-A289-02618FA299BD}" type="presParOf" srcId="{4056DE8B-C874-491A-AA7A-FF5CD3B62B12}" destId="{7353BD3B-0D19-444F-8FF6-B1DFD8A68438}" srcOrd="17" destOrd="0" presId="urn:microsoft.com/office/officeart/2005/8/layout/radial4"/>
    <dgm:cxn modelId="{3C4B6299-1EF2-420E-9E76-0CA3FC1777B8}" type="presParOf" srcId="{4056DE8B-C874-491A-AA7A-FF5CD3B62B12}" destId="{9A2EB8B4-908A-4830-B7F3-58E144AF0EA4}" srcOrd="18" destOrd="0" presId="urn:microsoft.com/office/officeart/2005/8/layout/radial4"/>
    <dgm:cxn modelId="{F0CC5DFE-0F38-490F-8EF3-963F8AB1A18E}" type="presParOf" srcId="{4056DE8B-C874-491A-AA7A-FF5CD3B62B12}" destId="{66A770A4-C316-48F7-8E41-70CC9DA4E897}" srcOrd="19" destOrd="0" presId="urn:microsoft.com/office/officeart/2005/8/layout/radial4"/>
    <dgm:cxn modelId="{9B1FB1ED-C2A1-4B51-A69E-B6AC4E68DBA6}" type="presParOf" srcId="{4056DE8B-C874-491A-AA7A-FF5CD3B62B12}" destId="{32ED9FD7-BB62-484C-95B3-8F9F625B1065}" srcOrd="2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C1BB69-36DE-4F76-AAB8-DB1678ECDE83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A13532-0453-4DAE-972A-169E882DCC47}">
      <dgm:prSet phldrT="[Text]" custT="1"/>
      <dgm:spPr/>
      <dgm:t>
        <a:bodyPr/>
        <a:lstStyle/>
        <a:p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One Company</a:t>
          </a:r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01DBFA-FFD7-404A-AF36-DD05B0D0425C}" type="parTrans" cxnId="{12872764-4136-4065-8542-CAF929845567}">
      <dgm:prSet/>
      <dgm:spPr/>
      <dgm:t>
        <a:bodyPr/>
        <a:lstStyle/>
        <a:p>
          <a:endParaRPr lang="en-US"/>
        </a:p>
      </dgm:t>
    </dgm:pt>
    <dgm:pt modelId="{80428EC2-323C-45DE-B6C9-70AE95442820}" type="sibTrans" cxnId="{12872764-4136-4065-8542-CAF929845567}">
      <dgm:prSet/>
      <dgm:spPr/>
      <dgm:t>
        <a:bodyPr/>
        <a:lstStyle/>
        <a:p>
          <a:endParaRPr lang="en-US"/>
        </a:p>
      </dgm:t>
    </dgm:pt>
    <dgm:pt modelId="{9DF2BF25-0BE4-49F0-B382-8217AFEA379A}">
      <dgm:prSet phldrT="[Text]" custT="1"/>
      <dgm:spPr/>
      <dgm:t>
        <a:bodyPr/>
        <a:lstStyle/>
        <a:p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Control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C8F12F-693C-45DB-A62F-65DB6E8C5B5C}" type="parTrans" cxnId="{E066B883-303E-4D72-A454-D7D0328D3BE3}">
      <dgm:prSet/>
      <dgm:spPr/>
      <dgm:t>
        <a:bodyPr/>
        <a:lstStyle/>
        <a:p>
          <a:endParaRPr lang="en-US"/>
        </a:p>
      </dgm:t>
    </dgm:pt>
    <dgm:pt modelId="{5D174D1D-62BC-466C-8F64-ACBF3B931761}" type="sibTrans" cxnId="{E066B883-303E-4D72-A454-D7D0328D3BE3}">
      <dgm:prSet/>
      <dgm:spPr/>
      <dgm:t>
        <a:bodyPr/>
        <a:lstStyle/>
        <a:p>
          <a:endParaRPr lang="en-US"/>
        </a:p>
      </dgm:t>
    </dgm:pt>
    <dgm:pt modelId="{B9B0093A-5A23-4848-A576-2BA665F986B4}">
      <dgm:prSet phldrT="[Text]" custT="1"/>
      <dgm:spPr/>
      <dgm:t>
        <a:bodyPr/>
        <a:lstStyle/>
        <a:p>
          <a:r>
            <a:rPr lang="en-US" sz="1600" i="1" dirty="0" smtClean="0">
              <a:latin typeface="Arial" panose="020B0604020202020204" pitchFamily="34" charset="0"/>
              <a:cs typeface="Arial" panose="020B0604020202020204" pitchFamily="34" charset="0"/>
            </a:rPr>
            <a:t>Easy to manage</a:t>
          </a:r>
          <a:endParaRPr lang="en-US" sz="160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BDDC66-2DCC-4268-B81C-E04F0DFC4653}" type="parTrans" cxnId="{6171BDC8-F94D-4035-9E7F-1DB8BCDB20D9}">
      <dgm:prSet/>
      <dgm:spPr/>
      <dgm:t>
        <a:bodyPr/>
        <a:lstStyle/>
        <a:p>
          <a:endParaRPr lang="en-US"/>
        </a:p>
      </dgm:t>
    </dgm:pt>
    <dgm:pt modelId="{730A1BCD-6BE4-4648-A3C1-4DD8CD9414CC}" type="sibTrans" cxnId="{6171BDC8-F94D-4035-9E7F-1DB8BCDB20D9}">
      <dgm:prSet/>
      <dgm:spPr/>
      <dgm:t>
        <a:bodyPr/>
        <a:lstStyle/>
        <a:p>
          <a:endParaRPr lang="en-US"/>
        </a:p>
      </dgm:t>
    </dgm:pt>
    <dgm:pt modelId="{24BFC49A-D633-4667-8574-CD021E6A432B}">
      <dgm:prSet phldrT="[Text]" custT="1"/>
      <dgm:spPr/>
      <dgm:t>
        <a:bodyPr/>
        <a:lstStyle/>
        <a:p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Multiple Companies</a:t>
          </a:r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5C3D00-1841-48F1-8ADE-E5CEBDB99285}" type="parTrans" cxnId="{03E7701B-DF31-4C66-81DE-D928BF3EC317}">
      <dgm:prSet/>
      <dgm:spPr/>
      <dgm:t>
        <a:bodyPr/>
        <a:lstStyle/>
        <a:p>
          <a:endParaRPr lang="en-US"/>
        </a:p>
      </dgm:t>
    </dgm:pt>
    <dgm:pt modelId="{CD357745-AA94-48B3-97D4-9D84E117090B}" type="sibTrans" cxnId="{03E7701B-DF31-4C66-81DE-D928BF3EC317}">
      <dgm:prSet/>
      <dgm:spPr/>
      <dgm:t>
        <a:bodyPr/>
        <a:lstStyle/>
        <a:p>
          <a:endParaRPr lang="en-US"/>
        </a:p>
      </dgm:t>
    </dgm:pt>
    <dgm:pt modelId="{F47DA59F-CFDA-41EE-8552-6E7998CA747F}">
      <dgm:prSet phldrT="[Text]" custT="1"/>
      <dgm:spPr/>
      <dgm:t>
        <a:bodyPr/>
        <a:lstStyle/>
        <a:p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Staffing</a:t>
          </a:r>
          <a:r>
            <a:rPr lang="en-US" sz="1600" baseline="0" dirty="0" smtClean="0">
              <a:latin typeface="Arial" panose="020B0604020202020204" pitchFamily="34" charset="0"/>
              <a:cs typeface="Arial" panose="020B0604020202020204" pitchFamily="34" charset="0"/>
            </a:rPr>
            <a:t> controls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57A9D2-8135-4458-B535-277924F4F28B}" type="parTrans" cxnId="{8AAB20A3-22CE-4BDE-A36E-BA1BBBE7C482}">
      <dgm:prSet/>
      <dgm:spPr/>
      <dgm:t>
        <a:bodyPr/>
        <a:lstStyle/>
        <a:p>
          <a:endParaRPr lang="en-US"/>
        </a:p>
      </dgm:t>
    </dgm:pt>
    <dgm:pt modelId="{F6605930-43E4-467B-9F82-F86364883C5D}" type="sibTrans" cxnId="{8AAB20A3-22CE-4BDE-A36E-BA1BBBE7C482}">
      <dgm:prSet/>
      <dgm:spPr/>
      <dgm:t>
        <a:bodyPr/>
        <a:lstStyle/>
        <a:p>
          <a:endParaRPr lang="en-US"/>
        </a:p>
      </dgm:t>
    </dgm:pt>
    <dgm:pt modelId="{A01B86BE-A3F5-43E6-BF4F-D6917B8DF4C7}">
      <dgm:prSet phldrT="[Text]" custT="1"/>
      <dgm:spPr/>
      <dgm:t>
        <a:bodyPr/>
        <a:lstStyle/>
        <a:p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Multiple business</a:t>
          </a:r>
          <a:r>
            <a:rPr lang="en-US" sz="1600" baseline="0" dirty="0" smtClean="0">
              <a:latin typeface="Arial" panose="020B0604020202020204" pitchFamily="34" charset="0"/>
              <a:cs typeface="Arial" panose="020B0604020202020204" pitchFamily="34" charset="0"/>
            </a:rPr>
            <a:t> lines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000706-0003-42EC-A3CD-DB984070AEED}" type="parTrans" cxnId="{B4B8D8C8-316B-4B5E-8F79-74356C55FF91}">
      <dgm:prSet/>
      <dgm:spPr/>
      <dgm:t>
        <a:bodyPr/>
        <a:lstStyle/>
        <a:p>
          <a:endParaRPr lang="en-US"/>
        </a:p>
      </dgm:t>
    </dgm:pt>
    <dgm:pt modelId="{0EDD6B28-44A8-4CF4-AEF9-6218353B3A8E}" type="sibTrans" cxnId="{B4B8D8C8-316B-4B5E-8F79-74356C55FF91}">
      <dgm:prSet/>
      <dgm:spPr/>
      <dgm:t>
        <a:bodyPr/>
        <a:lstStyle/>
        <a:p>
          <a:endParaRPr lang="en-US"/>
        </a:p>
      </dgm:t>
    </dgm:pt>
    <dgm:pt modelId="{D0854FE0-E1A8-4DC5-BA0F-76F5AE8225BE}">
      <dgm:prSet phldrT="[Text]" custT="1"/>
      <dgm:spPr/>
      <dgm:t>
        <a:bodyPr/>
        <a:lstStyle/>
        <a:p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Different</a:t>
          </a:r>
          <a:r>
            <a:rPr lang="en-US" sz="1600" baseline="0" dirty="0" smtClean="0">
              <a:latin typeface="Arial" panose="020B0604020202020204" pitchFamily="34" charset="0"/>
              <a:cs typeface="Arial" panose="020B0604020202020204" pitchFamily="34" charset="0"/>
            </a:rPr>
            <a:t> business rules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5FF7EF-64C2-485B-8B36-A89F5901E953}" type="parTrans" cxnId="{FB35C652-F677-48F8-AAB9-6C8D4F7361B5}">
      <dgm:prSet/>
      <dgm:spPr/>
      <dgm:t>
        <a:bodyPr/>
        <a:lstStyle/>
        <a:p>
          <a:endParaRPr lang="en-US"/>
        </a:p>
      </dgm:t>
    </dgm:pt>
    <dgm:pt modelId="{FAAA5E9D-4A70-4525-A284-1EC7B96C8A8E}" type="sibTrans" cxnId="{FB35C652-F677-48F8-AAB9-6C8D4F7361B5}">
      <dgm:prSet/>
      <dgm:spPr/>
      <dgm:t>
        <a:bodyPr/>
        <a:lstStyle/>
        <a:p>
          <a:endParaRPr lang="en-US"/>
        </a:p>
      </dgm:t>
    </dgm:pt>
    <dgm:pt modelId="{3B4368CC-8582-406A-BA72-B27FB93927BF}" type="pres">
      <dgm:prSet presAssocID="{31C1BB69-36DE-4F76-AAB8-DB1678ECDE83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C879AF-F399-44A9-89CE-F45115346291}" type="pres">
      <dgm:prSet presAssocID="{31C1BB69-36DE-4F76-AAB8-DB1678ECDE83}" presName="dummyMaxCanvas" presStyleCnt="0"/>
      <dgm:spPr/>
    </dgm:pt>
    <dgm:pt modelId="{9990B80C-9B0A-437C-A7B1-A3362D763970}" type="pres">
      <dgm:prSet presAssocID="{31C1BB69-36DE-4F76-AAB8-DB1678ECDE83}" presName="parentComposite" presStyleCnt="0"/>
      <dgm:spPr/>
    </dgm:pt>
    <dgm:pt modelId="{6C98DFA6-2F15-4CEE-92A7-B2482F394E34}" type="pres">
      <dgm:prSet presAssocID="{31C1BB69-36DE-4F76-AAB8-DB1678ECDE83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A1D61499-E3DB-4571-A40A-09A57AC46AFC}" type="pres">
      <dgm:prSet presAssocID="{31C1BB69-36DE-4F76-AAB8-DB1678ECDE83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396FBA71-26DA-42CC-9202-067FF1F3E76A}" type="pres">
      <dgm:prSet presAssocID="{31C1BB69-36DE-4F76-AAB8-DB1678ECDE83}" presName="childrenComposite" presStyleCnt="0"/>
      <dgm:spPr/>
    </dgm:pt>
    <dgm:pt modelId="{BA0056FA-BF9C-4D64-85B3-52F635E738C4}" type="pres">
      <dgm:prSet presAssocID="{31C1BB69-36DE-4F76-AAB8-DB1678ECDE83}" presName="dummyMaxCanvas_ChildArea" presStyleCnt="0"/>
      <dgm:spPr/>
    </dgm:pt>
    <dgm:pt modelId="{9E522F65-6634-4003-8608-D8B88DC305AB}" type="pres">
      <dgm:prSet presAssocID="{31C1BB69-36DE-4F76-AAB8-DB1678ECDE83}" presName="fulcrum" presStyleLbl="alignAccFollowNode1" presStyleIdx="2" presStyleCnt="4"/>
      <dgm:spPr/>
    </dgm:pt>
    <dgm:pt modelId="{E9ACF967-C52F-C940-906A-E2235D32D794}" type="pres">
      <dgm:prSet presAssocID="{31C1BB69-36DE-4F76-AAB8-DB1678ECDE83}" presName="balance_23" presStyleLbl="alignAccFollowNode1" presStyleIdx="3" presStyleCnt="4">
        <dgm:presLayoutVars>
          <dgm:bulletEnabled val="1"/>
        </dgm:presLayoutVars>
      </dgm:prSet>
      <dgm:spPr/>
    </dgm:pt>
    <dgm:pt modelId="{29B4A3C7-DD46-EA4C-A7FB-C70A0E17EF95}" type="pres">
      <dgm:prSet presAssocID="{31C1BB69-36DE-4F76-AAB8-DB1678ECDE83}" presName="right_23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0B3240-F8D5-254D-A58D-74E99B1C0C71}" type="pres">
      <dgm:prSet presAssocID="{31C1BB69-36DE-4F76-AAB8-DB1678ECDE83}" presName="right_23_2" presStyleLbl="node1" presStyleIdx="1" presStyleCnt="5" custScaleY="1169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ED7C87-023E-CB4B-862A-B7EFA2F28913}" type="pres">
      <dgm:prSet presAssocID="{31C1BB69-36DE-4F76-AAB8-DB1678ECDE83}" presName="right_23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7ABE8B-A148-7649-9984-3D79016AE2A8}" type="pres">
      <dgm:prSet presAssocID="{31C1BB69-36DE-4F76-AAB8-DB1678ECDE83}" presName="left_23_1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717F2B-6727-5A4D-A10E-74C5F6816FFB}" type="pres">
      <dgm:prSet presAssocID="{31C1BB69-36DE-4F76-AAB8-DB1678ECDE83}" presName="left_23_2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5E414A-25E3-461E-8BDA-5C0D59E504BD}" type="presOf" srcId="{31C1BB69-36DE-4F76-AAB8-DB1678ECDE83}" destId="{3B4368CC-8582-406A-BA72-B27FB93927BF}" srcOrd="0" destOrd="0" presId="urn:microsoft.com/office/officeart/2005/8/layout/balance1"/>
    <dgm:cxn modelId="{8B17745E-CD40-1048-927D-AF55879B6E1D}" type="presOf" srcId="{9DF2BF25-0BE4-49F0-B382-8217AFEA379A}" destId="{397ABE8B-A148-7649-9984-3D79016AE2A8}" srcOrd="0" destOrd="0" presId="urn:microsoft.com/office/officeart/2005/8/layout/balance1"/>
    <dgm:cxn modelId="{2BF5D1B0-1D88-D649-9AB3-C2C6CFF62478}" type="presOf" srcId="{A01B86BE-A3F5-43E6-BF4F-D6917B8DF4C7}" destId="{A70B3240-F8D5-254D-A58D-74E99B1C0C71}" srcOrd="0" destOrd="0" presId="urn:microsoft.com/office/officeart/2005/8/layout/balance1"/>
    <dgm:cxn modelId="{B4B8D8C8-316B-4B5E-8F79-74356C55FF91}" srcId="{24BFC49A-D633-4667-8574-CD021E6A432B}" destId="{A01B86BE-A3F5-43E6-BF4F-D6917B8DF4C7}" srcOrd="1" destOrd="0" parTransId="{1D000706-0003-42EC-A3CD-DB984070AEED}" sibTransId="{0EDD6B28-44A8-4CF4-AEF9-6218353B3A8E}"/>
    <dgm:cxn modelId="{285BDE19-0CBA-A842-84C3-4AAEE215A89A}" type="presOf" srcId="{D0854FE0-E1A8-4DC5-BA0F-76F5AE8225BE}" destId="{0FED7C87-023E-CB4B-862A-B7EFA2F28913}" srcOrd="0" destOrd="0" presId="urn:microsoft.com/office/officeart/2005/8/layout/balance1"/>
    <dgm:cxn modelId="{E066B883-303E-4D72-A454-D7D0328D3BE3}" srcId="{1FA13532-0453-4DAE-972A-169E882DCC47}" destId="{9DF2BF25-0BE4-49F0-B382-8217AFEA379A}" srcOrd="0" destOrd="0" parTransId="{F3C8F12F-693C-45DB-A62F-65DB6E8C5B5C}" sibTransId="{5D174D1D-62BC-466C-8F64-ACBF3B931761}"/>
    <dgm:cxn modelId="{6171BDC8-F94D-4035-9E7F-1DB8BCDB20D9}" srcId="{1FA13532-0453-4DAE-972A-169E882DCC47}" destId="{B9B0093A-5A23-4848-A576-2BA665F986B4}" srcOrd="1" destOrd="0" parTransId="{67BDDC66-2DCC-4268-B81C-E04F0DFC4653}" sibTransId="{730A1BCD-6BE4-4648-A3C1-4DD8CD9414CC}"/>
    <dgm:cxn modelId="{03E7701B-DF31-4C66-81DE-D928BF3EC317}" srcId="{31C1BB69-36DE-4F76-AAB8-DB1678ECDE83}" destId="{24BFC49A-D633-4667-8574-CD021E6A432B}" srcOrd="1" destOrd="0" parTransId="{FD5C3D00-1841-48F1-8ADE-E5CEBDB99285}" sibTransId="{CD357745-AA94-48B3-97D4-9D84E117090B}"/>
    <dgm:cxn modelId="{FD281DB1-8663-844A-9271-30F96E63ED80}" type="presOf" srcId="{F47DA59F-CFDA-41EE-8552-6E7998CA747F}" destId="{29B4A3C7-DD46-EA4C-A7FB-C70A0E17EF95}" srcOrd="0" destOrd="0" presId="urn:microsoft.com/office/officeart/2005/8/layout/balance1"/>
    <dgm:cxn modelId="{07987D92-3CCC-4A93-AC1D-615ECEF5B510}" type="presOf" srcId="{1FA13532-0453-4DAE-972A-169E882DCC47}" destId="{6C98DFA6-2F15-4CEE-92A7-B2482F394E34}" srcOrd="0" destOrd="0" presId="urn:microsoft.com/office/officeart/2005/8/layout/balance1"/>
    <dgm:cxn modelId="{8AAB20A3-22CE-4BDE-A36E-BA1BBBE7C482}" srcId="{24BFC49A-D633-4667-8574-CD021E6A432B}" destId="{F47DA59F-CFDA-41EE-8552-6E7998CA747F}" srcOrd="0" destOrd="0" parTransId="{BC57A9D2-8135-4458-B535-277924F4F28B}" sibTransId="{F6605930-43E4-467B-9F82-F86364883C5D}"/>
    <dgm:cxn modelId="{A0CCCED4-70C3-B843-9E36-DEFA71D98684}" type="presOf" srcId="{B9B0093A-5A23-4848-A576-2BA665F986B4}" destId="{34717F2B-6727-5A4D-A10E-74C5F6816FFB}" srcOrd="0" destOrd="0" presId="urn:microsoft.com/office/officeart/2005/8/layout/balance1"/>
    <dgm:cxn modelId="{12872764-4136-4065-8542-CAF929845567}" srcId="{31C1BB69-36DE-4F76-AAB8-DB1678ECDE83}" destId="{1FA13532-0453-4DAE-972A-169E882DCC47}" srcOrd="0" destOrd="0" parTransId="{8601DBFA-FFD7-404A-AF36-DD05B0D0425C}" sibTransId="{80428EC2-323C-45DE-B6C9-70AE95442820}"/>
    <dgm:cxn modelId="{F3C334BD-9466-4531-9A8A-2DDCE50878D3}" type="presOf" srcId="{24BFC49A-D633-4667-8574-CD021E6A432B}" destId="{A1D61499-E3DB-4571-A40A-09A57AC46AFC}" srcOrd="0" destOrd="0" presId="urn:microsoft.com/office/officeart/2005/8/layout/balance1"/>
    <dgm:cxn modelId="{FB35C652-F677-48F8-AAB9-6C8D4F7361B5}" srcId="{24BFC49A-D633-4667-8574-CD021E6A432B}" destId="{D0854FE0-E1A8-4DC5-BA0F-76F5AE8225BE}" srcOrd="2" destOrd="0" parTransId="{565FF7EF-64C2-485B-8B36-A89F5901E953}" sibTransId="{FAAA5E9D-4A70-4525-A284-1EC7B96C8A8E}"/>
    <dgm:cxn modelId="{4AF89256-2891-42BA-8643-934DEA2749D8}" type="presParOf" srcId="{3B4368CC-8582-406A-BA72-B27FB93927BF}" destId="{A1C879AF-F399-44A9-89CE-F45115346291}" srcOrd="0" destOrd="0" presId="urn:microsoft.com/office/officeart/2005/8/layout/balance1"/>
    <dgm:cxn modelId="{129F1283-83F6-4B2A-93AB-040A3FC3842C}" type="presParOf" srcId="{3B4368CC-8582-406A-BA72-B27FB93927BF}" destId="{9990B80C-9B0A-437C-A7B1-A3362D763970}" srcOrd="1" destOrd="0" presId="urn:microsoft.com/office/officeart/2005/8/layout/balance1"/>
    <dgm:cxn modelId="{DD3C587F-1FAB-4212-B676-14FCCA72D81A}" type="presParOf" srcId="{9990B80C-9B0A-437C-A7B1-A3362D763970}" destId="{6C98DFA6-2F15-4CEE-92A7-B2482F394E34}" srcOrd="0" destOrd="0" presId="urn:microsoft.com/office/officeart/2005/8/layout/balance1"/>
    <dgm:cxn modelId="{6D3ADD55-119A-4FE1-9230-91DAED3A8205}" type="presParOf" srcId="{9990B80C-9B0A-437C-A7B1-A3362D763970}" destId="{A1D61499-E3DB-4571-A40A-09A57AC46AFC}" srcOrd="1" destOrd="0" presId="urn:microsoft.com/office/officeart/2005/8/layout/balance1"/>
    <dgm:cxn modelId="{C8F33377-4B37-4B70-A8AC-9DD219E48EC6}" type="presParOf" srcId="{3B4368CC-8582-406A-BA72-B27FB93927BF}" destId="{396FBA71-26DA-42CC-9202-067FF1F3E76A}" srcOrd="2" destOrd="0" presId="urn:microsoft.com/office/officeart/2005/8/layout/balance1"/>
    <dgm:cxn modelId="{91E961CE-EC89-44F9-9603-C752E2AEC7B4}" type="presParOf" srcId="{396FBA71-26DA-42CC-9202-067FF1F3E76A}" destId="{BA0056FA-BF9C-4D64-85B3-52F635E738C4}" srcOrd="0" destOrd="0" presId="urn:microsoft.com/office/officeart/2005/8/layout/balance1"/>
    <dgm:cxn modelId="{CB187C99-A14F-433B-90B3-BCD3CD87A4BA}" type="presParOf" srcId="{396FBA71-26DA-42CC-9202-067FF1F3E76A}" destId="{9E522F65-6634-4003-8608-D8B88DC305AB}" srcOrd="1" destOrd="0" presId="urn:microsoft.com/office/officeart/2005/8/layout/balance1"/>
    <dgm:cxn modelId="{CBC42E97-900B-0B43-898D-815F68714B9A}" type="presParOf" srcId="{396FBA71-26DA-42CC-9202-067FF1F3E76A}" destId="{E9ACF967-C52F-C940-906A-E2235D32D794}" srcOrd="2" destOrd="0" presId="urn:microsoft.com/office/officeart/2005/8/layout/balance1"/>
    <dgm:cxn modelId="{F1DB8B86-E5BA-6344-80A7-6254F5F14DAE}" type="presParOf" srcId="{396FBA71-26DA-42CC-9202-067FF1F3E76A}" destId="{29B4A3C7-DD46-EA4C-A7FB-C70A0E17EF95}" srcOrd="3" destOrd="0" presId="urn:microsoft.com/office/officeart/2005/8/layout/balance1"/>
    <dgm:cxn modelId="{54EF1642-B22F-BB43-A2A5-37AD6E4BDFCD}" type="presParOf" srcId="{396FBA71-26DA-42CC-9202-067FF1F3E76A}" destId="{A70B3240-F8D5-254D-A58D-74E99B1C0C71}" srcOrd="4" destOrd="0" presId="urn:microsoft.com/office/officeart/2005/8/layout/balance1"/>
    <dgm:cxn modelId="{D3C91097-3DC9-5642-933E-3975424A76B8}" type="presParOf" srcId="{396FBA71-26DA-42CC-9202-067FF1F3E76A}" destId="{0FED7C87-023E-CB4B-862A-B7EFA2F28913}" srcOrd="5" destOrd="0" presId="urn:microsoft.com/office/officeart/2005/8/layout/balance1"/>
    <dgm:cxn modelId="{21EE8ED5-A8F5-664D-BDE6-B5B888C2DBD4}" type="presParOf" srcId="{396FBA71-26DA-42CC-9202-067FF1F3E76A}" destId="{397ABE8B-A148-7649-9984-3D79016AE2A8}" srcOrd="6" destOrd="0" presId="urn:microsoft.com/office/officeart/2005/8/layout/balance1"/>
    <dgm:cxn modelId="{F4C7AB38-9D52-DC4C-877D-4A52D5D48F8D}" type="presParOf" srcId="{396FBA71-26DA-42CC-9202-067FF1F3E76A}" destId="{34717F2B-6727-5A4D-A10E-74C5F6816FFB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100054-0CA5-442B-85F1-E813C6F2F77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7CECFA-ED8C-48AF-B8F7-3604F278F7ED}">
      <dgm:prSet phldrT="[Text]" custT="1"/>
      <dgm:spPr/>
      <dgm:t>
        <a:bodyPr/>
        <a:lstStyle/>
        <a:p>
          <a:r>
            <a:rPr lang="en-US" sz="1400" b="1" i="0" dirty="0" smtClean="0">
              <a:latin typeface="Arial" panose="020B0604020202020204" pitchFamily="34" charset="0"/>
              <a:cs typeface="Arial" panose="020B0604020202020204" pitchFamily="34" charset="0"/>
            </a:rPr>
            <a:t>System Control 1 &gt; Company Information</a:t>
          </a:r>
          <a:endParaRPr lang="en-US" sz="1400" b="1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7EFCB2-3A03-4277-A10A-94CD82F2D37E}" type="parTrans" cxnId="{6035DAF1-6454-4502-90DF-2F811947EC88}">
      <dgm:prSet/>
      <dgm:spPr/>
      <dgm:t>
        <a:bodyPr/>
        <a:lstStyle/>
        <a:p>
          <a:endParaRPr lang="en-US"/>
        </a:p>
      </dgm:t>
    </dgm:pt>
    <dgm:pt modelId="{C9F0558D-69C9-495B-9534-64DCCF548C71}" type="sibTrans" cxnId="{6035DAF1-6454-4502-90DF-2F811947EC88}">
      <dgm:prSet/>
      <dgm:spPr/>
      <dgm:t>
        <a:bodyPr/>
        <a:lstStyle/>
        <a:p>
          <a:endParaRPr lang="en-US"/>
        </a:p>
      </dgm:t>
    </dgm:pt>
    <dgm:pt modelId="{14EA9A2C-5EAC-4248-9E8A-97E965AA9B98}">
      <dgm:prSet phldrT="[Text]" custT="1"/>
      <dgm:spPr/>
      <dgm:t>
        <a:bodyPr/>
        <a:lstStyle/>
        <a:p>
          <a:r>
            <a:rPr lang="en-US" sz="1400" b="1" i="0" dirty="0" smtClean="0">
              <a:latin typeface="Arial" panose="020B0604020202020204" pitchFamily="34" charset="0"/>
              <a:cs typeface="Arial" panose="020B0604020202020204" pitchFamily="34" charset="0"/>
            </a:rPr>
            <a:t>System Control 1 &gt; System Parameters</a:t>
          </a:r>
          <a:endParaRPr lang="en-US" sz="1400" b="1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0CB115-B541-4627-9BAE-15FDCFF6DFC9}" type="parTrans" cxnId="{C9E304AB-DDDB-47F5-A02E-36B16748FE97}">
      <dgm:prSet/>
      <dgm:spPr/>
      <dgm:t>
        <a:bodyPr/>
        <a:lstStyle/>
        <a:p>
          <a:endParaRPr lang="en-US"/>
        </a:p>
      </dgm:t>
    </dgm:pt>
    <dgm:pt modelId="{B820097A-017D-4AA8-BE55-135897D21F8E}" type="sibTrans" cxnId="{C9E304AB-DDDB-47F5-A02E-36B16748FE97}">
      <dgm:prSet/>
      <dgm:spPr/>
      <dgm:t>
        <a:bodyPr/>
        <a:lstStyle/>
        <a:p>
          <a:endParaRPr lang="en-US"/>
        </a:p>
      </dgm:t>
    </dgm:pt>
    <dgm:pt modelId="{A164F333-AF24-408F-880C-B4F3273928B6}">
      <dgm:prSet phldrT="[Text]" custT="1"/>
      <dgm:spPr/>
      <dgm:t>
        <a:bodyPr/>
        <a:lstStyle/>
        <a:p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Company Name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F15797-CF46-4F32-8E99-58A2996C72F8}" type="parTrans" cxnId="{902C8144-91FB-425D-B2B1-3EADFA2D67DD}">
      <dgm:prSet/>
      <dgm:spPr/>
      <dgm:t>
        <a:bodyPr/>
        <a:lstStyle/>
        <a:p>
          <a:endParaRPr lang="en-US"/>
        </a:p>
      </dgm:t>
    </dgm:pt>
    <dgm:pt modelId="{76C21A69-4BF5-4BAF-9728-EE0595383AB5}" type="sibTrans" cxnId="{902C8144-91FB-425D-B2B1-3EADFA2D67DD}">
      <dgm:prSet/>
      <dgm:spPr/>
      <dgm:t>
        <a:bodyPr/>
        <a:lstStyle/>
        <a:p>
          <a:endParaRPr lang="en-US"/>
        </a:p>
      </dgm:t>
    </dgm:pt>
    <dgm:pt modelId="{71EB68FD-D0B8-4780-A678-2C491E68A4A9}">
      <dgm:prSet phldrT="[Text]" custT="1"/>
      <dgm:spPr/>
      <dgm:t>
        <a:bodyPr/>
        <a:lstStyle/>
        <a:p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Address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FF2FCE-D5EA-43F7-8027-AC9935A38E06}" type="parTrans" cxnId="{D117AD8C-A992-47F4-9E35-455641C4A595}">
      <dgm:prSet/>
      <dgm:spPr/>
      <dgm:t>
        <a:bodyPr/>
        <a:lstStyle/>
        <a:p>
          <a:endParaRPr lang="en-US"/>
        </a:p>
      </dgm:t>
    </dgm:pt>
    <dgm:pt modelId="{CFC34C46-2F52-4625-A5B3-ECB64D389CA1}" type="sibTrans" cxnId="{D117AD8C-A992-47F4-9E35-455641C4A595}">
      <dgm:prSet/>
      <dgm:spPr/>
      <dgm:t>
        <a:bodyPr/>
        <a:lstStyle/>
        <a:p>
          <a:endParaRPr lang="en-US"/>
        </a:p>
      </dgm:t>
    </dgm:pt>
    <dgm:pt modelId="{A09CB634-F38F-4DD5-9B7F-57B7EABE0D57}">
      <dgm:prSet phldrT="[Text]" custT="1"/>
      <dgm:spPr/>
      <dgm:t>
        <a:bodyPr/>
        <a:lstStyle/>
        <a:p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Phone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BA3D11-7500-41B3-8211-8A25F5146988}" type="parTrans" cxnId="{5F849748-0F65-4342-973C-349CEA70CBF6}">
      <dgm:prSet/>
      <dgm:spPr/>
      <dgm:t>
        <a:bodyPr/>
        <a:lstStyle/>
        <a:p>
          <a:endParaRPr lang="en-US"/>
        </a:p>
      </dgm:t>
    </dgm:pt>
    <dgm:pt modelId="{596256CF-6E2E-40CE-9FB0-761FAB667EA0}" type="sibTrans" cxnId="{5F849748-0F65-4342-973C-349CEA70CBF6}">
      <dgm:prSet/>
      <dgm:spPr/>
      <dgm:t>
        <a:bodyPr/>
        <a:lstStyle/>
        <a:p>
          <a:endParaRPr lang="en-US"/>
        </a:p>
      </dgm:t>
    </dgm:pt>
    <dgm:pt modelId="{A3514B17-667F-44A3-97A8-60FAAA424CB7}">
      <dgm:prSet phldrT="[Text]" custT="1"/>
      <dgm:spPr/>
      <dgm:t>
        <a:bodyPr/>
        <a:lstStyle/>
        <a:p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System Availability Times for Users To Login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5BEDF7-E30E-4960-BE92-FCFCD0094930}" type="parTrans" cxnId="{C9A72264-B0F7-42A5-B4AA-4BCA302242FB}">
      <dgm:prSet/>
      <dgm:spPr/>
      <dgm:t>
        <a:bodyPr/>
        <a:lstStyle/>
        <a:p>
          <a:endParaRPr lang="en-US"/>
        </a:p>
      </dgm:t>
    </dgm:pt>
    <dgm:pt modelId="{9C21AEDC-5661-4412-9727-FDA01F9EDD51}" type="sibTrans" cxnId="{C9A72264-B0F7-42A5-B4AA-4BCA302242FB}">
      <dgm:prSet/>
      <dgm:spPr/>
      <dgm:t>
        <a:bodyPr/>
        <a:lstStyle/>
        <a:p>
          <a:endParaRPr lang="en-US"/>
        </a:p>
      </dgm:t>
    </dgm:pt>
    <dgm:pt modelId="{C689F755-00B7-48D4-BFCD-B8641BD65621}">
      <dgm:prSet phldrT="[Text]" custT="1"/>
      <dgm:spPr/>
      <dgm:t>
        <a:bodyPr/>
        <a:lstStyle/>
        <a:p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A66FA5-62E3-45B4-9221-1D0DD575F048}" type="parTrans" cxnId="{103108AC-4952-45B4-9BB8-3E0D400A93FC}">
      <dgm:prSet/>
      <dgm:spPr/>
      <dgm:t>
        <a:bodyPr/>
        <a:lstStyle/>
        <a:p>
          <a:endParaRPr lang="en-US"/>
        </a:p>
      </dgm:t>
    </dgm:pt>
    <dgm:pt modelId="{F0DA0D4D-A505-4EE6-986C-944BF06AF61E}" type="sibTrans" cxnId="{103108AC-4952-45B4-9BB8-3E0D400A93FC}">
      <dgm:prSet/>
      <dgm:spPr/>
      <dgm:t>
        <a:bodyPr/>
        <a:lstStyle/>
        <a:p>
          <a:endParaRPr lang="en-US"/>
        </a:p>
      </dgm:t>
    </dgm:pt>
    <dgm:pt modelId="{202595D1-39CA-47F7-9D28-293C361E281D}">
      <dgm:prSet phldrT="[Text]" custT="1"/>
      <dgm:spPr/>
      <dgm:t>
        <a:bodyPr/>
        <a:lstStyle/>
        <a:p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Special Access to Certain Areas In System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4DF121-76EF-4A06-86E7-82B4A2299510}" type="parTrans" cxnId="{F1BDCE7D-1CCA-4C07-A59C-CB39BDF0A6E7}">
      <dgm:prSet/>
      <dgm:spPr/>
      <dgm:t>
        <a:bodyPr/>
        <a:lstStyle/>
        <a:p>
          <a:endParaRPr lang="en-US"/>
        </a:p>
      </dgm:t>
    </dgm:pt>
    <dgm:pt modelId="{3E873F78-1A50-4ACE-91A8-F2E71ED1B265}" type="sibTrans" cxnId="{F1BDCE7D-1CCA-4C07-A59C-CB39BDF0A6E7}">
      <dgm:prSet/>
      <dgm:spPr/>
      <dgm:t>
        <a:bodyPr/>
        <a:lstStyle/>
        <a:p>
          <a:endParaRPr lang="en-US"/>
        </a:p>
      </dgm:t>
    </dgm:pt>
    <dgm:pt modelId="{F68E63C4-7C0B-4F13-AA71-BBA918C99038}">
      <dgm:prSet phldrT="[Text]" custT="1"/>
      <dgm:spPr/>
      <dgm:t>
        <a:bodyPr/>
        <a:lstStyle/>
        <a:p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Defining system defaults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56A31D-343F-4966-ACCA-AA84D1037CFC}" type="parTrans" cxnId="{D0992A3D-B476-4BA8-B1CA-8D20A0B4E48A}">
      <dgm:prSet/>
      <dgm:spPr/>
      <dgm:t>
        <a:bodyPr/>
        <a:lstStyle/>
        <a:p>
          <a:endParaRPr lang="en-US"/>
        </a:p>
      </dgm:t>
    </dgm:pt>
    <dgm:pt modelId="{6F7D6F21-8687-476E-9D70-1EEA0D17CA2D}" type="sibTrans" cxnId="{D0992A3D-B476-4BA8-B1CA-8D20A0B4E48A}">
      <dgm:prSet/>
      <dgm:spPr/>
      <dgm:t>
        <a:bodyPr/>
        <a:lstStyle/>
        <a:p>
          <a:endParaRPr lang="en-US"/>
        </a:p>
      </dgm:t>
    </dgm:pt>
    <dgm:pt modelId="{EEC66F3A-CEB0-4ED4-A7B6-DE0CCCB25F79}">
      <dgm:prSet custT="1"/>
      <dgm:spPr/>
      <dgm:t>
        <a:bodyPr/>
        <a:lstStyle/>
        <a:p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Creating system warnings for accounts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730F89-59A1-4F9C-AC28-50E1B64325A3}" type="parTrans" cxnId="{0777ED49-849C-4ED9-BB53-ED5B0C5B131B}">
      <dgm:prSet/>
      <dgm:spPr/>
      <dgm:t>
        <a:bodyPr/>
        <a:lstStyle/>
        <a:p>
          <a:endParaRPr lang="en-US"/>
        </a:p>
      </dgm:t>
    </dgm:pt>
    <dgm:pt modelId="{3E057D26-2B10-42C5-A305-0C83942A6FBA}" type="sibTrans" cxnId="{0777ED49-849C-4ED9-BB53-ED5B0C5B131B}">
      <dgm:prSet/>
      <dgm:spPr/>
      <dgm:t>
        <a:bodyPr/>
        <a:lstStyle/>
        <a:p>
          <a:endParaRPr lang="en-US"/>
        </a:p>
      </dgm:t>
    </dgm:pt>
    <dgm:pt modelId="{9C656BE3-5348-44B0-A165-CC1A754332FD}">
      <dgm:prSet custT="1"/>
      <dgm:spPr/>
      <dgm:t>
        <a:bodyPr/>
        <a:lstStyle/>
        <a:p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Customizing your company based on your process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A1958E-EB38-4DFA-A60A-3E880DEF7CC7}" type="parTrans" cxnId="{12A0877D-7113-49B4-B7D9-3D9361D127B1}">
      <dgm:prSet/>
      <dgm:spPr/>
      <dgm:t>
        <a:bodyPr/>
        <a:lstStyle/>
        <a:p>
          <a:endParaRPr lang="en-US"/>
        </a:p>
      </dgm:t>
    </dgm:pt>
    <dgm:pt modelId="{BE96B5B5-77C5-4A67-95C4-57C577D74915}" type="sibTrans" cxnId="{12A0877D-7113-49B4-B7D9-3D9361D127B1}">
      <dgm:prSet/>
      <dgm:spPr/>
      <dgm:t>
        <a:bodyPr/>
        <a:lstStyle/>
        <a:p>
          <a:endParaRPr lang="en-US"/>
        </a:p>
      </dgm:t>
    </dgm:pt>
    <dgm:pt modelId="{9B989F8E-6C78-4F36-8A58-61C38EC4ADD8}">
      <dgm:prSet phldrT="[Text]" custT="1"/>
      <dgm:spPr/>
      <dgm:t>
        <a:bodyPr/>
        <a:lstStyle/>
        <a:p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Setting Up Your System Controls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BB7C7D-6BE4-481F-9EBC-4FAACCE0DC28}" type="parTrans" cxnId="{4BA1A056-7FF0-4127-A0E5-9803D1CF253F}">
      <dgm:prSet/>
      <dgm:spPr/>
      <dgm:t>
        <a:bodyPr/>
        <a:lstStyle/>
        <a:p>
          <a:endParaRPr lang="en-US"/>
        </a:p>
      </dgm:t>
    </dgm:pt>
    <dgm:pt modelId="{29E92618-FA62-418D-B78F-F3F57C54EC6F}" type="sibTrans" cxnId="{4BA1A056-7FF0-4127-A0E5-9803D1CF253F}">
      <dgm:prSet/>
      <dgm:spPr/>
      <dgm:t>
        <a:bodyPr/>
        <a:lstStyle/>
        <a:p>
          <a:endParaRPr lang="en-US"/>
        </a:p>
      </dgm:t>
    </dgm:pt>
    <dgm:pt modelId="{2F162218-F652-43A5-B38C-335F7F8B21C3}" type="pres">
      <dgm:prSet presAssocID="{C1100054-0CA5-442B-85F1-E813C6F2F77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EBCFF8-F598-476E-AA9B-97D948064AB1}" type="pres">
      <dgm:prSet presAssocID="{537CECFA-ED8C-48AF-B8F7-3604F278F7ED}" presName="parentLin" presStyleCnt="0"/>
      <dgm:spPr/>
    </dgm:pt>
    <dgm:pt modelId="{EAFFF474-51A7-49EE-AE86-B7D4EB8F1A26}" type="pres">
      <dgm:prSet presAssocID="{537CECFA-ED8C-48AF-B8F7-3604F278F7ED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E2E1FBD1-E219-4A29-996A-8AE2760A12D2}" type="pres">
      <dgm:prSet presAssocID="{537CECFA-ED8C-48AF-B8F7-3604F278F7E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7D7354-E6A1-49C8-8804-F739A30B9FD3}" type="pres">
      <dgm:prSet presAssocID="{537CECFA-ED8C-48AF-B8F7-3604F278F7ED}" presName="negativeSpace" presStyleCnt="0"/>
      <dgm:spPr/>
    </dgm:pt>
    <dgm:pt modelId="{05DA84E4-A6E9-492E-B936-1A5296538F98}" type="pres">
      <dgm:prSet presAssocID="{537CECFA-ED8C-48AF-B8F7-3604F278F7ED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6870FB-70A2-4D14-A989-3F3BBA248230}" type="pres">
      <dgm:prSet presAssocID="{C9F0558D-69C9-495B-9534-64DCCF548C71}" presName="spaceBetweenRectangles" presStyleCnt="0"/>
      <dgm:spPr/>
    </dgm:pt>
    <dgm:pt modelId="{C4BC3146-FE4E-4DBD-88CE-3216D9837192}" type="pres">
      <dgm:prSet presAssocID="{14EA9A2C-5EAC-4248-9E8A-97E965AA9B98}" presName="parentLin" presStyleCnt="0"/>
      <dgm:spPr/>
    </dgm:pt>
    <dgm:pt modelId="{26EE9406-8079-473C-B457-95D305812035}" type="pres">
      <dgm:prSet presAssocID="{14EA9A2C-5EAC-4248-9E8A-97E965AA9B98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51314532-47EA-4B9B-89C5-35F482E95281}" type="pres">
      <dgm:prSet presAssocID="{14EA9A2C-5EAC-4248-9E8A-97E965AA9B9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61D142-7132-4859-8F6F-CC434C1E1A03}" type="pres">
      <dgm:prSet presAssocID="{14EA9A2C-5EAC-4248-9E8A-97E965AA9B98}" presName="negativeSpace" presStyleCnt="0"/>
      <dgm:spPr/>
    </dgm:pt>
    <dgm:pt modelId="{BD3C854B-783E-4D7C-AD83-D50BB4B6CCD7}" type="pres">
      <dgm:prSet presAssocID="{14EA9A2C-5EAC-4248-9E8A-97E965AA9B98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992A3D-B476-4BA8-B1CA-8D20A0B4E48A}" srcId="{9B989F8E-6C78-4F36-8A58-61C38EC4ADD8}" destId="{F68E63C4-7C0B-4F13-AA71-BBA918C99038}" srcOrd="0" destOrd="0" parTransId="{4456A31D-343F-4966-ACCA-AA84D1037CFC}" sibTransId="{6F7D6F21-8687-476E-9D70-1EEA0D17CA2D}"/>
    <dgm:cxn modelId="{B2C6FCEB-08AE-42C4-A0E5-6A0C1D64F74B}" type="presOf" srcId="{537CECFA-ED8C-48AF-B8F7-3604F278F7ED}" destId="{EAFFF474-51A7-49EE-AE86-B7D4EB8F1A26}" srcOrd="0" destOrd="0" presId="urn:microsoft.com/office/officeart/2005/8/layout/list1"/>
    <dgm:cxn modelId="{0773A666-67D3-40FC-B0C8-55A6C7573762}" type="presOf" srcId="{9B989F8E-6C78-4F36-8A58-61C38EC4ADD8}" destId="{BD3C854B-783E-4D7C-AD83-D50BB4B6CCD7}" srcOrd="0" destOrd="0" presId="urn:microsoft.com/office/officeart/2005/8/layout/list1"/>
    <dgm:cxn modelId="{F1BDCE7D-1CCA-4C07-A59C-CB39BDF0A6E7}" srcId="{537CECFA-ED8C-48AF-B8F7-3604F278F7ED}" destId="{202595D1-39CA-47F7-9D28-293C361E281D}" srcOrd="4" destOrd="0" parTransId="{FC4DF121-76EF-4A06-86E7-82B4A2299510}" sibTransId="{3E873F78-1A50-4ACE-91A8-F2E71ED1B265}"/>
    <dgm:cxn modelId="{12A0877D-7113-49B4-B7D9-3D9361D127B1}" srcId="{9B989F8E-6C78-4F36-8A58-61C38EC4ADD8}" destId="{9C656BE3-5348-44B0-A165-CC1A754332FD}" srcOrd="2" destOrd="0" parTransId="{2DA1958E-EB38-4DFA-A60A-3E880DEF7CC7}" sibTransId="{BE96B5B5-77C5-4A67-95C4-57C577D74915}"/>
    <dgm:cxn modelId="{103108AC-4952-45B4-9BB8-3E0D400A93FC}" srcId="{537CECFA-ED8C-48AF-B8F7-3604F278F7ED}" destId="{C689F755-00B7-48D4-BFCD-B8641BD65621}" srcOrd="5" destOrd="0" parTransId="{DCA66FA5-62E3-45B4-9221-1D0DD575F048}" sibTransId="{F0DA0D4D-A505-4EE6-986C-944BF06AF61E}"/>
    <dgm:cxn modelId="{5CE5BE50-0AC1-4F5F-A523-424AB752DF87}" type="presOf" srcId="{71EB68FD-D0B8-4780-A678-2C491E68A4A9}" destId="{05DA84E4-A6E9-492E-B936-1A5296538F98}" srcOrd="0" destOrd="1" presId="urn:microsoft.com/office/officeart/2005/8/layout/list1"/>
    <dgm:cxn modelId="{91212DE1-AFB5-4CF2-87C7-023979AE94B3}" type="presOf" srcId="{A09CB634-F38F-4DD5-9B7F-57B7EABE0D57}" destId="{05DA84E4-A6E9-492E-B936-1A5296538F98}" srcOrd="0" destOrd="2" presId="urn:microsoft.com/office/officeart/2005/8/layout/list1"/>
    <dgm:cxn modelId="{AB71DD7A-6965-4104-A121-90BC4D173E14}" type="presOf" srcId="{9C656BE3-5348-44B0-A165-CC1A754332FD}" destId="{BD3C854B-783E-4D7C-AD83-D50BB4B6CCD7}" srcOrd="0" destOrd="3" presId="urn:microsoft.com/office/officeart/2005/8/layout/list1"/>
    <dgm:cxn modelId="{5F849748-0F65-4342-973C-349CEA70CBF6}" srcId="{537CECFA-ED8C-48AF-B8F7-3604F278F7ED}" destId="{A09CB634-F38F-4DD5-9B7F-57B7EABE0D57}" srcOrd="2" destOrd="0" parTransId="{F5BA3D11-7500-41B3-8211-8A25F5146988}" sibTransId="{596256CF-6E2E-40CE-9FB0-761FAB667EA0}"/>
    <dgm:cxn modelId="{A8F09405-F6F1-4B87-8A10-90AE97564842}" type="presOf" srcId="{C1100054-0CA5-442B-85F1-E813C6F2F77E}" destId="{2F162218-F652-43A5-B38C-335F7F8B21C3}" srcOrd="0" destOrd="0" presId="urn:microsoft.com/office/officeart/2005/8/layout/list1"/>
    <dgm:cxn modelId="{0777ED49-849C-4ED9-BB53-ED5B0C5B131B}" srcId="{9B989F8E-6C78-4F36-8A58-61C38EC4ADD8}" destId="{EEC66F3A-CEB0-4ED4-A7B6-DE0CCCB25F79}" srcOrd="1" destOrd="0" parTransId="{46730F89-59A1-4F9C-AC28-50E1B64325A3}" sibTransId="{3E057D26-2B10-42C5-A305-0C83942A6FBA}"/>
    <dgm:cxn modelId="{D117AD8C-A992-47F4-9E35-455641C4A595}" srcId="{537CECFA-ED8C-48AF-B8F7-3604F278F7ED}" destId="{71EB68FD-D0B8-4780-A678-2C491E68A4A9}" srcOrd="1" destOrd="0" parTransId="{45FF2FCE-D5EA-43F7-8027-AC9935A38E06}" sibTransId="{CFC34C46-2F52-4625-A5B3-ECB64D389CA1}"/>
    <dgm:cxn modelId="{5BB41777-D47E-469A-9ABE-BF9C4BDF2F9E}" type="presOf" srcId="{EEC66F3A-CEB0-4ED4-A7B6-DE0CCCB25F79}" destId="{BD3C854B-783E-4D7C-AD83-D50BB4B6CCD7}" srcOrd="0" destOrd="2" presId="urn:microsoft.com/office/officeart/2005/8/layout/list1"/>
    <dgm:cxn modelId="{7C0892F2-208C-47D3-86A4-0502378CC0B9}" type="presOf" srcId="{C689F755-00B7-48D4-BFCD-B8641BD65621}" destId="{05DA84E4-A6E9-492E-B936-1A5296538F98}" srcOrd="0" destOrd="5" presId="urn:microsoft.com/office/officeart/2005/8/layout/list1"/>
    <dgm:cxn modelId="{C9E304AB-DDDB-47F5-A02E-36B16748FE97}" srcId="{C1100054-0CA5-442B-85F1-E813C6F2F77E}" destId="{14EA9A2C-5EAC-4248-9E8A-97E965AA9B98}" srcOrd="1" destOrd="0" parTransId="{490CB115-B541-4627-9BAE-15FDCFF6DFC9}" sibTransId="{B820097A-017D-4AA8-BE55-135897D21F8E}"/>
    <dgm:cxn modelId="{6035DAF1-6454-4502-90DF-2F811947EC88}" srcId="{C1100054-0CA5-442B-85F1-E813C6F2F77E}" destId="{537CECFA-ED8C-48AF-B8F7-3604F278F7ED}" srcOrd="0" destOrd="0" parTransId="{7E7EFCB2-3A03-4277-A10A-94CD82F2D37E}" sibTransId="{C9F0558D-69C9-495B-9534-64DCCF548C71}"/>
    <dgm:cxn modelId="{3CF9352C-4C2A-43AD-90BB-9BB5E4E0FBC9}" type="presOf" srcId="{537CECFA-ED8C-48AF-B8F7-3604F278F7ED}" destId="{E2E1FBD1-E219-4A29-996A-8AE2760A12D2}" srcOrd="1" destOrd="0" presId="urn:microsoft.com/office/officeart/2005/8/layout/list1"/>
    <dgm:cxn modelId="{4BA1A056-7FF0-4127-A0E5-9803D1CF253F}" srcId="{14EA9A2C-5EAC-4248-9E8A-97E965AA9B98}" destId="{9B989F8E-6C78-4F36-8A58-61C38EC4ADD8}" srcOrd="0" destOrd="0" parTransId="{CABB7C7D-6BE4-481F-9EBC-4FAACCE0DC28}" sibTransId="{29E92618-FA62-418D-B78F-F3F57C54EC6F}"/>
    <dgm:cxn modelId="{FAB663FA-8BA9-4DEF-A042-4140B5096F31}" type="presOf" srcId="{14EA9A2C-5EAC-4248-9E8A-97E965AA9B98}" destId="{26EE9406-8079-473C-B457-95D305812035}" srcOrd="0" destOrd="0" presId="urn:microsoft.com/office/officeart/2005/8/layout/list1"/>
    <dgm:cxn modelId="{9169C75C-1A65-4A42-BBF1-A2512C41E94F}" type="presOf" srcId="{A3514B17-667F-44A3-97A8-60FAAA424CB7}" destId="{05DA84E4-A6E9-492E-B936-1A5296538F98}" srcOrd="0" destOrd="3" presId="urn:microsoft.com/office/officeart/2005/8/layout/list1"/>
    <dgm:cxn modelId="{8430F539-DBB4-4CBB-A002-F27EC1FB628F}" type="presOf" srcId="{A164F333-AF24-408F-880C-B4F3273928B6}" destId="{05DA84E4-A6E9-492E-B936-1A5296538F98}" srcOrd="0" destOrd="0" presId="urn:microsoft.com/office/officeart/2005/8/layout/list1"/>
    <dgm:cxn modelId="{A3AE2E30-D37D-4604-956E-A62904761E5C}" type="presOf" srcId="{F68E63C4-7C0B-4F13-AA71-BBA918C99038}" destId="{BD3C854B-783E-4D7C-AD83-D50BB4B6CCD7}" srcOrd="0" destOrd="1" presId="urn:microsoft.com/office/officeart/2005/8/layout/list1"/>
    <dgm:cxn modelId="{902C8144-91FB-425D-B2B1-3EADFA2D67DD}" srcId="{537CECFA-ED8C-48AF-B8F7-3604F278F7ED}" destId="{A164F333-AF24-408F-880C-B4F3273928B6}" srcOrd="0" destOrd="0" parTransId="{48F15797-CF46-4F32-8E99-58A2996C72F8}" sibTransId="{76C21A69-4BF5-4BAF-9728-EE0595383AB5}"/>
    <dgm:cxn modelId="{C9A72264-B0F7-42A5-B4AA-4BCA302242FB}" srcId="{537CECFA-ED8C-48AF-B8F7-3604F278F7ED}" destId="{A3514B17-667F-44A3-97A8-60FAAA424CB7}" srcOrd="3" destOrd="0" parTransId="{E25BEDF7-E30E-4960-BE92-FCFCD0094930}" sibTransId="{9C21AEDC-5661-4412-9727-FDA01F9EDD51}"/>
    <dgm:cxn modelId="{98BF0FDB-16AC-4EB8-BB43-D65B471301E9}" type="presOf" srcId="{202595D1-39CA-47F7-9D28-293C361E281D}" destId="{05DA84E4-A6E9-492E-B936-1A5296538F98}" srcOrd="0" destOrd="4" presId="urn:microsoft.com/office/officeart/2005/8/layout/list1"/>
    <dgm:cxn modelId="{F1C39644-BCA7-488E-BACC-2FF3D0F0BC1B}" type="presOf" srcId="{14EA9A2C-5EAC-4248-9E8A-97E965AA9B98}" destId="{51314532-47EA-4B9B-89C5-35F482E95281}" srcOrd="1" destOrd="0" presId="urn:microsoft.com/office/officeart/2005/8/layout/list1"/>
    <dgm:cxn modelId="{7F814638-402E-477E-8D39-982E82DE8A2E}" type="presParOf" srcId="{2F162218-F652-43A5-B38C-335F7F8B21C3}" destId="{18EBCFF8-F598-476E-AA9B-97D948064AB1}" srcOrd="0" destOrd="0" presId="urn:microsoft.com/office/officeart/2005/8/layout/list1"/>
    <dgm:cxn modelId="{CB02A2EA-C543-46A4-8A56-D66147FF24A8}" type="presParOf" srcId="{18EBCFF8-F598-476E-AA9B-97D948064AB1}" destId="{EAFFF474-51A7-49EE-AE86-B7D4EB8F1A26}" srcOrd="0" destOrd="0" presId="urn:microsoft.com/office/officeart/2005/8/layout/list1"/>
    <dgm:cxn modelId="{7D585E84-D3D5-4DE5-BE21-C99180DFDC07}" type="presParOf" srcId="{18EBCFF8-F598-476E-AA9B-97D948064AB1}" destId="{E2E1FBD1-E219-4A29-996A-8AE2760A12D2}" srcOrd="1" destOrd="0" presId="urn:microsoft.com/office/officeart/2005/8/layout/list1"/>
    <dgm:cxn modelId="{C1BDAB1C-4D10-4FD7-A094-AB2BDC2BE758}" type="presParOf" srcId="{2F162218-F652-43A5-B38C-335F7F8B21C3}" destId="{E77D7354-E6A1-49C8-8804-F739A30B9FD3}" srcOrd="1" destOrd="0" presId="urn:microsoft.com/office/officeart/2005/8/layout/list1"/>
    <dgm:cxn modelId="{D1EB8974-94E3-4515-880B-11EBCCDFE438}" type="presParOf" srcId="{2F162218-F652-43A5-B38C-335F7F8B21C3}" destId="{05DA84E4-A6E9-492E-B936-1A5296538F98}" srcOrd="2" destOrd="0" presId="urn:microsoft.com/office/officeart/2005/8/layout/list1"/>
    <dgm:cxn modelId="{F987D468-2CEF-4E01-9A34-CC0F496E3F1F}" type="presParOf" srcId="{2F162218-F652-43A5-B38C-335F7F8B21C3}" destId="{E36870FB-70A2-4D14-A989-3F3BBA248230}" srcOrd="3" destOrd="0" presId="urn:microsoft.com/office/officeart/2005/8/layout/list1"/>
    <dgm:cxn modelId="{B0C9D613-DD61-48C8-B730-8223EA58FA2F}" type="presParOf" srcId="{2F162218-F652-43A5-B38C-335F7F8B21C3}" destId="{C4BC3146-FE4E-4DBD-88CE-3216D9837192}" srcOrd="4" destOrd="0" presId="urn:microsoft.com/office/officeart/2005/8/layout/list1"/>
    <dgm:cxn modelId="{DF04346C-7CBC-4B9E-94B7-7E37F13658AA}" type="presParOf" srcId="{C4BC3146-FE4E-4DBD-88CE-3216D9837192}" destId="{26EE9406-8079-473C-B457-95D305812035}" srcOrd="0" destOrd="0" presId="urn:microsoft.com/office/officeart/2005/8/layout/list1"/>
    <dgm:cxn modelId="{409C6F86-D0BF-4386-B99E-69EE69C337DF}" type="presParOf" srcId="{C4BC3146-FE4E-4DBD-88CE-3216D9837192}" destId="{51314532-47EA-4B9B-89C5-35F482E95281}" srcOrd="1" destOrd="0" presId="urn:microsoft.com/office/officeart/2005/8/layout/list1"/>
    <dgm:cxn modelId="{40D1D4D3-38A1-4934-84D1-292EAC99933F}" type="presParOf" srcId="{2F162218-F652-43A5-B38C-335F7F8B21C3}" destId="{1D61D142-7132-4859-8F6F-CC434C1E1A03}" srcOrd="5" destOrd="0" presId="urn:microsoft.com/office/officeart/2005/8/layout/list1"/>
    <dgm:cxn modelId="{47A79721-26CF-4FCF-9679-80572DE477DC}" type="presParOf" srcId="{2F162218-F652-43A5-B38C-335F7F8B21C3}" destId="{BD3C854B-783E-4D7C-AD83-D50BB4B6CCD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D2AEDDB-D89C-4340-BA12-63B70A840EA2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1754A1-4288-4AA8-9DF8-83B63967C035}">
      <dgm:prSet phldrT="[Text]"/>
      <dgm:spPr/>
      <dgm:t>
        <a:bodyPr/>
        <a:lstStyle/>
        <a:p>
          <a:r>
            <a:rPr lang="en-US" dirty="0" smtClean="0"/>
            <a:t>Owner</a:t>
          </a:r>
          <a:endParaRPr lang="en-US" dirty="0"/>
        </a:p>
      </dgm:t>
    </dgm:pt>
    <dgm:pt modelId="{A8158F7B-F7FF-450D-BF07-E0B22E814E96}" type="parTrans" cxnId="{D58B0F47-C6F3-46D1-A3A2-AC2D07B450DD}">
      <dgm:prSet/>
      <dgm:spPr/>
      <dgm:t>
        <a:bodyPr/>
        <a:lstStyle/>
        <a:p>
          <a:endParaRPr lang="en-US"/>
        </a:p>
      </dgm:t>
    </dgm:pt>
    <dgm:pt modelId="{14D6070F-2AFA-4217-92F6-2C251759ACA5}" type="sibTrans" cxnId="{D58B0F47-C6F3-46D1-A3A2-AC2D07B450DD}">
      <dgm:prSet/>
      <dgm:spPr/>
      <dgm:t>
        <a:bodyPr/>
        <a:lstStyle/>
        <a:p>
          <a:endParaRPr lang="en-US"/>
        </a:p>
      </dgm:t>
    </dgm:pt>
    <dgm:pt modelId="{1DEAA842-AC3A-4F76-A745-2DC10828E28F}">
      <dgm:prSet phldrT="[Text]"/>
      <dgm:spPr/>
      <dgm:t>
        <a:bodyPr/>
        <a:lstStyle/>
        <a:p>
          <a:r>
            <a:rPr lang="en-US" dirty="0" smtClean="0"/>
            <a:t>Worker</a:t>
          </a:r>
          <a:endParaRPr lang="en-US" dirty="0"/>
        </a:p>
      </dgm:t>
    </dgm:pt>
    <dgm:pt modelId="{5AD7CDB3-368C-45CA-9E78-4D0DC69C7C4D}" type="parTrans" cxnId="{BBE7C8E3-EBA1-4855-8987-F9A90C171F6B}">
      <dgm:prSet/>
      <dgm:spPr/>
      <dgm:t>
        <a:bodyPr/>
        <a:lstStyle/>
        <a:p>
          <a:endParaRPr lang="en-US"/>
        </a:p>
      </dgm:t>
    </dgm:pt>
    <dgm:pt modelId="{48F8E4AF-CDF9-4E7E-96B1-DC59BFC348AE}" type="sibTrans" cxnId="{BBE7C8E3-EBA1-4855-8987-F9A90C171F6B}">
      <dgm:prSet/>
      <dgm:spPr/>
      <dgm:t>
        <a:bodyPr/>
        <a:lstStyle/>
        <a:p>
          <a:endParaRPr lang="en-US"/>
        </a:p>
      </dgm:t>
    </dgm:pt>
    <dgm:pt modelId="{B3526321-732B-476E-9DD3-07347DE55461}">
      <dgm:prSet phldrT="[Text]"/>
      <dgm:spPr/>
      <dgm:t>
        <a:bodyPr/>
        <a:lstStyle/>
        <a:p>
          <a:r>
            <a:rPr lang="en-US" dirty="0" smtClean="0"/>
            <a:t>Split Collector</a:t>
          </a:r>
          <a:endParaRPr lang="en-US" dirty="0"/>
        </a:p>
      </dgm:t>
    </dgm:pt>
    <dgm:pt modelId="{F523E341-FBCA-43AB-B030-343891F2A4EB}" type="parTrans" cxnId="{AA846708-199C-4728-8BCD-F85633D62F55}">
      <dgm:prSet/>
      <dgm:spPr/>
      <dgm:t>
        <a:bodyPr/>
        <a:lstStyle/>
        <a:p>
          <a:endParaRPr lang="en-US"/>
        </a:p>
      </dgm:t>
    </dgm:pt>
    <dgm:pt modelId="{71A3F433-49A0-4C28-8B06-53E6DDD21E11}" type="sibTrans" cxnId="{AA846708-199C-4728-8BCD-F85633D62F55}">
      <dgm:prSet/>
      <dgm:spPr/>
      <dgm:t>
        <a:bodyPr/>
        <a:lstStyle/>
        <a:p>
          <a:endParaRPr lang="en-US"/>
        </a:p>
      </dgm:t>
    </dgm:pt>
    <dgm:pt modelId="{D78C6FFF-92DF-4C9D-A297-19FD10EE8502}" type="pres">
      <dgm:prSet presAssocID="{5D2AEDDB-D89C-4340-BA12-63B70A840EA2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DE0B2D-5757-46E1-8181-5B2133C7FCF5}" type="pres">
      <dgm:prSet presAssocID="{5D2AEDDB-D89C-4340-BA12-63B70A840EA2}" presName="cycle" presStyleCnt="0"/>
      <dgm:spPr/>
    </dgm:pt>
    <dgm:pt modelId="{2610A362-C496-4120-A53E-FA5198A1DCBC}" type="pres">
      <dgm:prSet presAssocID="{5D2AEDDB-D89C-4340-BA12-63B70A840EA2}" presName="centerShape" presStyleCnt="0"/>
      <dgm:spPr/>
    </dgm:pt>
    <dgm:pt modelId="{F2872A69-2170-49CF-A87B-4C99F9504B76}" type="pres">
      <dgm:prSet presAssocID="{5D2AEDDB-D89C-4340-BA12-63B70A840EA2}" presName="connSite" presStyleLbl="node1" presStyleIdx="0" presStyleCnt="4"/>
      <dgm:spPr/>
    </dgm:pt>
    <dgm:pt modelId="{E86A44D5-E982-47C9-88C9-4FD1F26DA09E}" type="pres">
      <dgm:prSet presAssocID="{5D2AEDDB-D89C-4340-BA12-63B70A840EA2}" presName="visible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2F33C2F-76B0-4B3D-9E40-9DC773A4A3C9}" type="pres">
      <dgm:prSet presAssocID="{A8158F7B-F7FF-450D-BF07-E0B22E814E96}" presName="Name25" presStyleLbl="parChTrans1D1" presStyleIdx="0" presStyleCnt="3"/>
      <dgm:spPr/>
      <dgm:t>
        <a:bodyPr/>
        <a:lstStyle/>
        <a:p>
          <a:endParaRPr lang="en-US"/>
        </a:p>
      </dgm:t>
    </dgm:pt>
    <dgm:pt modelId="{1CDED311-44D8-499F-A21D-212C728E16B8}" type="pres">
      <dgm:prSet presAssocID="{831754A1-4288-4AA8-9DF8-83B63967C035}" presName="node" presStyleCnt="0"/>
      <dgm:spPr/>
    </dgm:pt>
    <dgm:pt modelId="{0B1C5A40-EEB8-4A31-8BE3-BBF18A445317}" type="pres">
      <dgm:prSet presAssocID="{831754A1-4288-4AA8-9DF8-83B63967C035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08D94B-7B8D-4C69-B0A6-86522D4002C9}" type="pres">
      <dgm:prSet presAssocID="{831754A1-4288-4AA8-9DF8-83B63967C035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88BFB1-E41E-4B57-A6A5-AF8D7CD9A1E0}" type="pres">
      <dgm:prSet presAssocID="{5AD7CDB3-368C-45CA-9E78-4D0DC69C7C4D}" presName="Name25" presStyleLbl="parChTrans1D1" presStyleIdx="1" presStyleCnt="3"/>
      <dgm:spPr/>
      <dgm:t>
        <a:bodyPr/>
        <a:lstStyle/>
        <a:p>
          <a:endParaRPr lang="en-US"/>
        </a:p>
      </dgm:t>
    </dgm:pt>
    <dgm:pt modelId="{E40D375A-B885-44F0-B55A-21D7A61F62F4}" type="pres">
      <dgm:prSet presAssocID="{1DEAA842-AC3A-4F76-A745-2DC10828E28F}" presName="node" presStyleCnt="0"/>
      <dgm:spPr/>
    </dgm:pt>
    <dgm:pt modelId="{4297BFBB-0C64-41FC-AE4C-F64C3DC05A3A}" type="pres">
      <dgm:prSet presAssocID="{1DEAA842-AC3A-4F76-A745-2DC10828E28F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438427-B0E6-4856-A76D-19D7C1E1BE37}" type="pres">
      <dgm:prSet presAssocID="{1DEAA842-AC3A-4F76-A745-2DC10828E28F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243ED9-0BCE-484D-B1DF-C3EB823B8992}" type="pres">
      <dgm:prSet presAssocID="{F523E341-FBCA-43AB-B030-343891F2A4EB}" presName="Name25" presStyleLbl="parChTrans1D1" presStyleIdx="2" presStyleCnt="3"/>
      <dgm:spPr/>
      <dgm:t>
        <a:bodyPr/>
        <a:lstStyle/>
        <a:p>
          <a:endParaRPr lang="en-US"/>
        </a:p>
      </dgm:t>
    </dgm:pt>
    <dgm:pt modelId="{82D486D3-899A-4FA0-B5E5-C9DDFB95CD6E}" type="pres">
      <dgm:prSet presAssocID="{B3526321-732B-476E-9DD3-07347DE55461}" presName="node" presStyleCnt="0"/>
      <dgm:spPr/>
    </dgm:pt>
    <dgm:pt modelId="{96165C22-80D2-4618-8E3B-E830E75A61BD}" type="pres">
      <dgm:prSet presAssocID="{B3526321-732B-476E-9DD3-07347DE55461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71A626-3C76-48C0-A53E-E2AE4E981675}" type="pres">
      <dgm:prSet presAssocID="{B3526321-732B-476E-9DD3-07347DE55461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846708-199C-4728-8BCD-F85633D62F55}" srcId="{5D2AEDDB-D89C-4340-BA12-63B70A840EA2}" destId="{B3526321-732B-476E-9DD3-07347DE55461}" srcOrd="2" destOrd="0" parTransId="{F523E341-FBCA-43AB-B030-343891F2A4EB}" sibTransId="{71A3F433-49A0-4C28-8B06-53E6DDD21E11}"/>
    <dgm:cxn modelId="{C9EAB6B5-2D86-45ED-A387-031A58CFC512}" type="presOf" srcId="{5D2AEDDB-D89C-4340-BA12-63B70A840EA2}" destId="{D78C6FFF-92DF-4C9D-A297-19FD10EE8502}" srcOrd="0" destOrd="0" presId="urn:microsoft.com/office/officeart/2005/8/layout/radial2"/>
    <dgm:cxn modelId="{C0C521DB-1999-433F-9C64-5616EB22FA4A}" type="presOf" srcId="{1DEAA842-AC3A-4F76-A745-2DC10828E28F}" destId="{4297BFBB-0C64-41FC-AE4C-F64C3DC05A3A}" srcOrd="0" destOrd="0" presId="urn:microsoft.com/office/officeart/2005/8/layout/radial2"/>
    <dgm:cxn modelId="{D58B0F47-C6F3-46D1-A3A2-AC2D07B450DD}" srcId="{5D2AEDDB-D89C-4340-BA12-63B70A840EA2}" destId="{831754A1-4288-4AA8-9DF8-83B63967C035}" srcOrd="0" destOrd="0" parTransId="{A8158F7B-F7FF-450D-BF07-E0B22E814E96}" sibTransId="{14D6070F-2AFA-4217-92F6-2C251759ACA5}"/>
    <dgm:cxn modelId="{B2F7C6F4-4019-44E0-9473-E85EB74F8BDD}" type="presOf" srcId="{A8158F7B-F7FF-450D-BF07-E0B22E814E96}" destId="{32F33C2F-76B0-4B3D-9E40-9DC773A4A3C9}" srcOrd="0" destOrd="0" presId="urn:microsoft.com/office/officeart/2005/8/layout/radial2"/>
    <dgm:cxn modelId="{97933798-2C03-4ABF-A0BF-82FE4FD54121}" type="presOf" srcId="{831754A1-4288-4AA8-9DF8-83B63967C035}" destId="{0B1C5A40-EEB8-4A31-8BE3-BBF18A445317}" srcOrd="0" destOrd="0" presId="urn:microsoft.com/office/officeart/2005/8/layout/radial2"/>
    <dgm:cxn modelId="{BBE7C8E3-EBA1-4855-8987-F9A90C171F6B}" srcId="{5D2AEDDB-D89C-4340-BA12-63B70A840EA2}" destId="{1DEAA842-AC3A-4F76-A745-2DC10828E28F}" srcOrd="1" destOrd="0" parTransId="{5AD7CDB3-368C-45CA-9E78-4D0DC69C7C4D}" sibTransId="{48F8E4AF-CDF9-4E7E-96B1-DC59BFC348AE}"/>
    <dgm:cxn modelId="{749C6B4D-9184-421C-A928-EEFC34BBC749}" type="presOf" srcId="{B3526321-732B-476E-9DD3-07347DE55461}" destId="{96165C22-80D2-4618-8E3B-E830E75A61BD}" srcOrd="0" destOrd="0" presId="urn:microsoft.com/office/officeart/2005/8/layout/radial2"/>
    <dgm:cxn modelId="{74F7B1CD-172A-4727-B399-C9C0FD35388B}" type="presOf" srcId="{5AD7CDB3-368C-45CA-9E78-4D0DC69C7C4D}" destId="{D288BFB1-E41E-4B57-A6A5-AF8D7CD9A1E0}" srcOrd="0" destOrd="0" presId="urn:microsoft.com/office/officeart/2005/8/layout/radial2"/>
    <dgm:cxn modelId="{D606A8AC-666C-4AF0-9F0C-7535CA827834}" type="presOf" srcId="{F523E341-FBCA-43AB-B030-343891F2A4EB}" destId="{D5243ED9-0BCE-484D-B1DF-C3EB823B8992}" srcOrd="0" destOrd="0" presId="urn:microsoft.com/office/officeart/2005/8/layout/radial2"/>
    <dgm:cxn modelId="{3820E2F9-04E7-4EF9-9505-7FB89A9380B9}" type="presParOf" srcId="{D78C6FFF-92DF-4C9D-A297-19FD10EE8502}" destId="{73DE0B2D-5757-46E1-8181-5B2133C7FCF5}" srcOrd="0" destOrd="0" presId="urn:microsoft.com/office/officeart/2005/8/layout/radial2"/>
    <dgm:cxn modelId="{EB78F7D0-3AEE-487A-B72D-DC14B93C3D40}" type="presParOf" srcId="{73DE0B2D-5757-46E1-8181-5B2133C7FCF5}" destId="{2610A362-C496-4120-A53E-FA5198A1DCBC}" srcOrd="0" destOrd="0" presId="urn:microsoft.com/office/officeart/2005/8/layout/radial2"/>
    <dgm:cxn modelId="{5418E732-195B-46C9-8C2D-79ED26989EC0}" type="presParOf" srcId="{2610A362-C496-4120-A53E-FA5198A1DCBC}" destId="{F2872A69-2170-49CF-A87B-4C99F9504B76}" srcOrd="0" destOrd="0" presId="urn:microsoft.com/office/officeart/2005/8/layout/radial2"/>
    <dgm:cxn modelId="{E01ED397-64B5-4CCD-819A-FB1A7E6716F9}" type="presParOf" srcId="{2610A362-C496-4120-A53E-FA5198A1DCBC}" destId="{E86A44D5-E982-47C9-88C9-4FD1F26DA09E}" srcOrd="1" destOrd="0" presId="urn:microsoft.com/office/officeart/2005/8/layout/radial2"/>
    <dgm:cxn modelId="{DDFEADFC-1BF6-45C9-98F1-86396B12C8D8}" type="presParOf" srcId="{73DE0B2D-5757-46E1-8181-5B2133C7FCF5}" destId="{32F33C2F-76B0-4B3D-9E40-9DC773A4A3C9}" srcOrd="1" destOrd="0" presId="urn:microsoft.com/office/officeart/2005/8/layout/radial2"/>
    <dgm:cxn modelId="{8C206797-8FDE-4C43-8C78-435C9DFC37BD}" type="presParOf" srcId="{73DE0B2D-5757-46E1-8181-5B2133C7FCF5}" destId="{1CDED311-44D8-499F-A21D-212C728E16B8}" srcOrd="2" destOrd="0" presId="urn:microsoft.com/office/officeart/2005/8/layout/radial2"/>
    <dgm:cxn modelId="{E4CF0CED-A1B9-4283-82CD-F08716999A0C}" type="presParOf" srcId="{1CDED311-44D8-499F-A21D-212C728E16B8}" destId="{0B1C5A40-EEB8-4A31-8BE3-BBF18A445317}" srcOrd="0" destOrd="0" presId="urn:microsoft.com/office/officeart/2005/8/layout/radial2"/>
    <dgm:cxn modelId="{3D6EB037-2DC8-4D55-8303-862B3249995A}" type="presParOf" srcId="{1CDED311-44D8-499F-A21D-212C728E16B8}" destId="{1A08D94B-7B8D-4C69-B0A6-86522D4002C9}" srcOrd="1" destOrd="0" presId="urn:microsoft.com/office/officeart/2005/8/layout/radial2"/>
    <dgm:cxn modelId="{6548E56E-2EED-4AA6-B638-F9300C887CE6}" type="presParOf" srcId="{73DE0B2D-5757-46E1-8181-5B2133C7FCF5}" destId="{D288BFB1-E41E-4B57-A6A5-AF8D7CD9A1E0}" srcOrd="3" destOrd="0" presId="urn:microsoft.com/office/officeart/2005/8/layout/radial2"/>
    <dgm:cxn modelId="{13CB831D-6A95-4BB8-A97C-C38C2535012F}" type="presParOf" srcId="{73DE0B2D-5757-46E1-8181-5B2133C7FCF5}" destId="{E40D375A-B885-44F0-B55A-21D7A61F62F4}" srcOrd="4" destOrd="0" presId="urn:microsoft.com/office/officeart/2005/8/layout/radial2"/>
    <dgm:cxn modelId="{75107B74-ABFD-4D8C-A17B-4E816EB6C12D}" type="presParOf" srcId="{E40D375A-B885-44F0-B55A-21D7A61F62F4}" destId="{4297BFBB-0C64-41FC-AE4C-F64C3DC05A3A}" srcOrd="0" destOrd="0" presId="urn:microsoft.com/office/officeart/2005/8/layout/radial2"/>
    <dgm:cxn modelId="{E511910E-C189-4560-87E7-9D1817578EB1}" type="presParOf" srcId="{E40D375A-B885-44F0-B55A-21D7A61F62F4}" destId="{C1438427-B0E6-4856-A76D-19D7C1E1BE37}" srcOrd="1" destOrd="0" presId="urn:microsoft.com/office/officeart/2005/8/layout/radial2"/>
    <dgm:cxn modelId="{94FD1D41-40A6-4F68-BA6A-028857F75D12}" type="presParOf" srcId="{73DE0B2D-5757-46E1-8181-5B2133C7FCF5}" destId="{D5243ED9-0BCE-484D-B1DF-C3EB823B8992}" srcOrd="5" destOrd="0" presId="urn:microsoft.com/office/officeart/2005/8/layout/radial2"/>
    <dgm:cxn modelId="{4EF9ABA9-D5EF-4705-9235-0E587AF9DB88}" type="presParOf" srcId="{73DE0B2D-5757-46E1-8181-5B2133C7FCF5}" destId="{82D486D3-899A-4FA0-B5E5-C9DDFB95CD6E}" srcOrd="6" destOrd="0" presId="urn:microsoft.com/office/officeart/2005/8/layout/radial2"/>
    <dgm:cxn modelId="{0416F3E1-4DDE-4C19-BC2A-B6B20EB8E762}" type="presParOf" srcId="{82D486D3-899A-4FA0-B5E5-C9DDFB95CD6E}" destId="{96165C22-80D2-4618-8E3B-E830E75A61BD}" srcOrd="0" destOrd="0" presId="urn:microsoft.com/office/officeart/2005/8/layout/radial2"/>
    <dgm:cxn modelId="{808A1A9A-AC38-41CD-8FE8-DE9F673AE502}" type="presParOf" srcId="{82D486D3-899A-4FA0-B5E5-C9DDFB95CD6E}" destId="{5771A626-3C76-48C0-A53E-E2AE4E981675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1100054-0CA5-442B-85F1-E813C6F2F77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FAF4F4-F888-41D1-ADD4-86C97D3C66BB}">
      <dgm:prSet custT="1"/>
      <dgm:spPr/>
      <dgm:t>
        <a:bodyPr/>
        <a:lstStyle/>
        <a:p>
          <a:r>
            <a:rPr lang="en-US" sz="1400" b="1" i="0" dirty="0" smtClean="0">
              <a:latin typeface="Arial" panose="020B0604020202020204" pitchFamily="34" charset="0"/>
              <a:cs typeface="Arial" panose="020B0604020202020204" pitchFamily="34" charset="0"/>
            </a:rPr>
            <a:t>System Control 1 &gt; System Security</a:t>
          </a:r>
          <a:endParaRPr lang="en-US" sz="1400" b="1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A65FF2-E86E-4594-BF1F-D33D17CA5C73}" type="parTrans" cxnId="{B43A5990-8CFB-46C3-8FF3-CCF8EEA1E63E}">
      <dgm:prSet/>
      <dgm:spPr/>
      <dgm:t>
        <a:bodyPr/>
        <a:lstStyle/>
        <a:p>
          <a:endParaRPr lang="en-US"/>
        </a:p>
      </dgm:t>
    </dgm:pt>
    <dgm:pt modelId="{69378443-B6DC-485C-A7B7-25DF088A5334}" type="sibTrans" cxnId="{B43A5990-8CFB-46C3-8FF3-CCF8EEA1E63E}">
      <dgm:prSet/>
      <dgm:spPr/>
      <dgm:t>
        <a:bodyPr/>
        <a:lstStyle/>
        <a:p>
          <a:endParaRPr lang="en-US"/>
        </a:p>
      </dgm:t>
    </dgm:pt>
    <dgm:pt modelId="{FB0CF3BA-4790-484F-880F-375D3D78842F}">
      <dgm:prSet custT="1"/>
      <dgm:spPr/>
      <dgm:t>
        <a:bodyPr/>
        <a:lstStyle/>
        <a:p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Creating users and giving them access to RMEx Menus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9B490B-ACA7-4B96-9B91-CCB03C33B38F}" type="parTrans" cxnId="{67B8DEC9-83A0-4255-A4E6-3952839EA11F}">
      <dgm:prSet/>
      <dgm:spPr/>
      <dgm:t>
        <a:bodyPr/>
        <a:lstStyle/>
        <a:p>
          <a:endParaRPr lang="en-US"/>
        </a:p>
      </dgm:t>
    </dgm:pt>
    <dgm:pt modelId="{260D988A-E70E-4E79-94A9-657EF6846563}" type="sibTrans" cxnId="{67B8DEC9-83A0-4255-A4E6-3952839EA11F}">
      <dgm:prSet/>
      <dgm:spPr/>
      <dgm:t>
        <a:bodyPr/>
        <a:lstStyle/>
        <a:p>
          <a:endParaRPr lang="en-US"/>
        </a:p>
      </dgm:t>
    </dgm:pt>
    <dgm:pt modelId="{957992D2-1AAD-4096-88B0-5198A4E9E123}">
      <dgm:prSet custT="1"/>
      <dgm:spPr/>
      <dgm:t>
        <a:bodyPr/>
        <a:lstStyle/>
        <a:p>
          <a:r>
            <a:rPr lang="en-US" sz="1400" b="1" i="0" dirty="0" smtClean="0">
              <a:latin typeface="Arial" panose="020B0604020202020204" pitchFamily="34" charset="0"/>
              <a:cs typeface="Arial" panose="020B0604020202020204" pitchFamily="34" charset="0"/>
            </a:rPr>
            <a:t>System Control 1 &gt; Collector Workgroups</a:t>
          </a:r>
          <a:endParaRPr lang="en-US" sz="1400" b="1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3C430D-D0AB-42C0-9BB3-8E7DAF303031}" type="parTrans" cxnId="{852AFA59-A08D-4DFE-B826-E057DD28C8EF}">
      <dgm:prSet/>
      <dgm:spPr/>
      <dgm:t>
        <a:bodyPr/>
        <a:lstStyle/>
        <a:p>
          <a:endParaRPr lang="en-US"/>
        </a:p>
      </dgm:t>
    </dgm:pt>
    <dgm:pt modelId="{4EFE9D96-D055-44C3-AB2C-D220D35D1D5A}" type="sibTrans" cxnId="{852AFA59-A08D-4DFE-B826-E057DD28C8EF}">
      <dgm:prSet/>
      <dgm:spPr/>
      <dgm:t>
        <a:bodyPr/>
        <a:lstStyle/>
        <a:p>
          <a:endParaRPr lang="en-US"/>
        </a:p>
      </dgm:t>
    </dgm:pt>
    <dgm:pt modelId="{696EE01C-1C42-4DCD-959F-83CEDAA5FB6F}">
      <dgm:prSet custT="1"/>
      <dgm:spPr/>
      <dgm:t>
        <a:bodyPr/>
        <a:lstStyle/>
        <a:p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Setting up credits for payment for one worker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3B99C2-EB1F-43A0-9438-536AB49BBFC2}" type="parTrans" cxnId="{C5348A6C-25E3-44E2-B00A-527688CF4CBD}">
      <dgm:prSet/>
      <dgm:spPr/>
      <dgm:t>
        <a:bodyPr/>
        <a:lstStyle/>
        <a:p>
          <a:endParaRPr lang="en-US"/>
        </a:p>
      </dgm:t>
    </dgm:pt>
    <dgm:pt modelId="{F4AE8C70-834F-45A9-A92D-7E0F162855FD}" type="sibTrans" cxnId="{C5348A6C-25E3-44E2-B00A-527688CF4CBD}">
      <dgm:prSet/>
      <dgm:spPr/>
      <dgm:t>
        <a:bodyPr/>
        <a:lstStyle/>
        <a:p>
          <a:endParaRPr lang="en-US"/>
        </a:p>
      </dgm:t>
    </dgm:pt>
    <dgm:pt modelId="{7BD6A8F8-0E52-45B1-9D45-D47105562A90}">
      <dgm:prSet custT="1"/>
      <dgm:spPr/>
      <dgm:t>
        <a:bodyPr/>
        <a:lstStyle/>
        <a:p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Setting up credits for payments for multiple workers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FBB0EC-677C-4CA6-8A46-EA113D886A84}" type="parTrans" cxnId="{CF7510DC-D0C9-4FAC-BDBC-62AA7A7F4C66}">
      <dgm:prSet/>
      <dgm:spPr/>
      <dgm:t>
        <a:bodyPr/>
        <a:lstStyle/>
        <a:p>
          <a:endParaRPr lang="en-US"/>
        </a:p>
      </dgm:t>
    </dgm:pt>
    <dgm:pt modelId="{D8F89085-6EF3-4ACE-AB13-BED5BE93B978}" type="sibTrans" cxnId="{CF7510DC-D0C9-4FAC-BDBC-62AA7A7F4C66}">
      <dgm:prSet/>
      <dgm:spPr/>
      <dgm:t>
        <a:bodyPr/>
        <a:lstStyle/>
        <a:p>
          <a:endParaRPr lang="en-US"/>
        </a:p>
      </dgm:t>
    </dgm:pt>
    <dgm:pt modelId="{59AFCF49-3927-45B7-A061-E1B5BDB01703}">
      <dgm:prSet custT="1"/>
      <dgm:spPr/>
      <dgm:t>
        <a:bodyPr/>
        <a:lstStyle/>
        <a:p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Setting up a non-pooled environment vs. pooled environment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45EB90-BB68-4214-A34C-26E9ADB11F4A}" type="sibTrans" cxnId="{3F930978-7DB5-4AFE-B6C2-5C734E581C79}">
      <dgm:prSet/>
      <dgm:spPr/>
      <dgm:t>
        <a:bodyPr/>
        <a:lstStyle/>
        <a:p>
          <a:endParaRPr lang="en-US"/>
        </a:p>
      </dgm:t>
    </dgm:pt>
    <dgm:pt modelId="{A730480A-2426-4A67-9615-59978886BF88}" type="parTrans" cxnId="{3F930978-7DB5-4AFE-B6C2-5C734E581C79}">
      <dgm:prSet/>
      <dgm:spPr/>
      <dgm:t>
        <a:bodyPr/>
        <a:lstStyle/>
        <a:p>
          <a:endParaRPr lang="en-US"/>
        </a:p>
      </dgm:t>
    </dgm:pt>
    <dgm:pt modelId="{7FC8A6AC-DFD1-4869-BCA6-DF05EEC2D7EE}">
      <dgm:prSet custT="1"/>
      <dgm:spPr/>
      <dgm:t>
        <a:bodyPr/>
        <a:lstStyle/>
        <a:p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Establishing how accounts will be worked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2AEDA6-678C-4FCA-A4AF-4BB6FCFAB7E7}" type="parTrans" cxnId="{0887F351-C589-4B2C-8CF3-D2C68F2783F9}">
      <dgm:prSet/>
      <dgm:spPr/>
      <dgm:t>
        <a:bodyPr/>
        <a:lstStyle/>
        <a:p>
          <a:endParaRPr lang="en-US"/>
        </a:p>
      </dgm:t>
    </dgm:pt>
    <dgm:pt modelId="{F3E9B05E-BDE4-4A35-B4B7-64B68BF2C309}" type="sibTrans" cxnId="{0887F351-C589-4B2C-8CF3-D2C68F2783F9}">
      <dgm:prSet/>
      <dgm:spPr/>
      <dgm:t>
        <a:bodyPr/>
        <a:lstStyle/>
        <a:p>
          <a:endParaRPr lang="en-US"/>
        </a:p>
      </dgm:t>
    </dgm:pt>
    <dgm:pt modelId="{39AED471-E030-44FD-BBA2-6FE923DA7EF7}">
      <dgm:prSet custT="1"/>
      <dgm:spPr/>
      <dgm:t>
        <a:bodyPr/>
        <a:lstStyle/>
        <a:p>
          <a:r>
            <a:rPr lang="en-US" sz="1400" b="1" i="0" dirty="0" smtClean="0">
              <a:latin typeface="Arial" panose="020B0604020202020204" pitchFamily="34" charset="0"/>
              <a:cs typeface="Arial" panose="020B0604020202020204" pitchFamily="34" charset="0"/>
            </a:rPr>
            <a:t>Management Menu &gt; Collector Update</a:t>
          </a:r>
          <a:endParaRPr lang="en-US" sz="1400" b="1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095727-BE9F-4644-879E-DFD8F25F4BEF}" type="parTrans" cxnId="{2A08C587-8AF4-4B1A-AA0C-7E4E29EE053E}">
      <dgm:prSet/>
      <dgm:spPr/>
      <dgm:t>
        <a:bodyPr/>
        <a:lstStyle/>
        <a:p>
          <a:endParaRPr lang="en-US"/>
        </a:p>
      </dgm:t>
    </dgm:pt>
    <dgm:pt modelId="{18E62586-F660-4932-931B-9FA488F92C59}" type="sibTrans" cxnId="{2A08C587-8AF4-4B1A-AA0C-7E4E29EE053E}">
      <dgm:prSet/>
      <dgm:spPr/>
      <dgm:t>
        <a:bodyPr/>
        <a:lstStyle/>
        <a:p>
          <a:endParaRPr lang="en-US"/>
        </a:p>
      </dgm:t>
    </dgm:pt>
    <dgm:pt modelId="{B9E0C433-310B-48FF-B46A-44886CAF3320}">
      <dgm:prSet custT="1"/>
      <dgm:spPr/>
      <dgm:t>
        <a:bodyPr/>
        <a:lstStyle/>
        <a:p>
          <a:r>
            <a:rPr lang="en-US" sz="1400" b="0" i="0" dirty="0" smtClean="0">
              <a:latin typeface="Arial" panose="020B0604020202020204" pitchFamily="34" charset="0"/>
              <a:cs typeface="Arial" panose="020B0604020202020204" pitchFamily="34" charset="0"/>
            </a:rPr>
            <a:t>Defining Collector Profile</a:t>
          </a:r>
          <a:endParaRPr lang="en-US" sz="1400" b="0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D69BDB-0883-4A87-B1C3-918EF53122DA}" type="parTrans" cxnId="{24415ABA-9D7C-4518-A5A9-051DA689D0CD}">
      <dgm:prSet/>
      <dgm:spPr/>
      <dgm:t>
        <a:bodyPr/>
        <a:lstStyle/>
        <a:p>
          <a:endParaRPr lang="en-US"/>
        </a:p>
      </dgm:t>
    </dgm:pt>
    <dgm:pt modelId="{813B4DA9-694F-48D4-A312-1C45747D2F64}" type="sibTrans" cxnId="{24415ABA-9D7C-4518-A5A9-051DA689D0CD}">
      <dgm:prSet/>
      <dgm:spPr/>
      <dgm:t>
        <a:bodyPr/>
        <a:lstStyle/>
        <a:p>
          <a:endParaRPr lang="en-US"/>
        </a:p>
      </dgm:t>
    </dgm:pt>
    <dgm:pt modelId="{2F162218-F652-43A5-B38C-335F7F8B21C3}" type="pres">
      <dgm:prSet presAssocID="{C1100054-0CA5-442B-85F1-E813C6F2F77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A673720-2DE8-450A-940F-52AF7E911F41}" type="pres">
      <dgm:prSet presAssocID="{7EFAF4F4-F888-41D1-ADD4-86C97D3C66BB}" presName="parentLin" presStyleCnt="0"/>
      <dgm:spPr/>
    </dgm:pt>
    <dgm:pt modelId="{1269777E-0383-442E-8522-A8844CD73F9C}" type="pres">
      <dgm:prSet presAssocID="{7EFAF4F4-F888-41D1-ADD4-86C97D3C66B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21DE7CD9-936D-43D9-9936-0FDDECD954A0}" type="pres">
      <dgm:prSet presAssocID="{7EFAF4F4-F888-41D1-ADD4-86C97D3C66B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4146C5-C515-48AA-837C-6C9C6204D298}" type="pres">
      <dgm:prSet presAssocID="{7EFAF4F4-F888-41D1-ADD4-86C97D3C66BB}" presName="negativeSpace" presStyleCnt="0"/>
      <dgm:spPr/>
    </dgm:pt>
    <dgm:pt modelId="{82CF977B-F048-4C2D-885C-F96B438C1E90}" type="pres">
      <dgm:prSet presAssocID="{7EFAF4F4-F888-41D1-ADD4-86C97D3C66BB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68B648-0AA8-4F70-A09D-A62D09932EFA}" type="pres">
      <dgm:prSet presAssocID="{69378443-B6DC-485C-A7B7-25DF088A5334}" presName="spaceBetweenRectangles" presStyleCnt="0"/>
      <dgm:spPr/>
    </dgm:pt>
    <dgm:pt modelId="{FD672EE1-6B29-496B-9FFC-ABB0E5622C39}" type="pres">
      <dgm:prSet presAssocID="{39AED471-E030-44FD-BBA2-6FE923DA7EF7}" presName="parentLin" presStyleCnt="0"/>
      <dgm:spPr/>
    </dgm:pt>
    <dgm:pt modelId="{68A48227-6E48-4CF1-AFAA-129FBC2E5FB4}" type="pres">
      <dgm:prSet presAssocID="{39AED471-E030-44FD-BBA2-6FE923DA7EF7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DF48A196-C917-48B0-A48A-6A306C903361}" type="pres">
      <dgm:prSet presAssocID="{39AED471-E030-44FD-BBA2-6FE923DA7EF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88FE3A-2BD8-41A4-A3A8-4FC6E4387EB9}" type="pres">
      <dgm:prSet presAssocID="{39AED471-E030-44FD-BBA2-6FE923DA7EF7}" presName="negativeSpace" presStyleCnt="0"/>
      <dgm:spPr/>
    </dgm:pt>
    <dgm:pt modelId="{E50CE7AF-3662-4602-90D0-49ECF3F0A439}" type="pres">
      <dgm:prSet presAssocID="{39AED471-E030-44FD-BBA2-6FE923DA7EF7}" presName="childText" presStyleLbl="conFgAcc1" presStyleIdx="1" presStyleCnt="3" custLinFactNeighborX="-6250" custLinFactNeighborY="54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5C98EA-1807-40F1-86EE-FAA6BCE006BF}" type="pres">
      <dgm:prSet presAssocID="{18E62586-F660-4932-931B-9FA488F92C59}" presName="spaceBetweenRectangles" presStyleCnt="0"/>
      <dgm:spPr/>
    </dgm:pt>
    <dgm:pt modelId="{B2B6CCCB-DE6F-45DE-911B-F658709C73B1}" type="pres">
      <dgm:prSet presAssocID="{957992D2-1AAD-4096-88B0-5198A4E9E123}" presName="parentLin" presStyleCnt="0"/>
      <dgm:spPr/>
    </dgm:pt>
    <dgm:pt modelId="{C0A5FE37-3146-4B2F-983A-94A28CD30BE9}" type="pres">
      <dgm:prSet presAssocID="{957992D2-1AAD-4096-88B0-5198A4E9E123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7910D990-1787-4A4F-B69E-FAC5D62DB313}" type="pres">
      <dgm:prSet presAssocID="{957992D2-1AAD-4096-88B0-5198A4E9E12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B31741-DE35-426F-9396-C3C02F9AF91E}" type="pres">
      <dgm:prSet presAssocID="{957992D2-1AAD-4096-88B0-5198A4E9E123}" presName="negativeSpace" presStyleCnt="0"/>
      <dgm:spPr/>
    </dgm:pt>
    <dgm:pt modelId="{5F26CE6A-5145-41C8-A5D8-234A06BE8363}" type="pres">
      <dgm:prSet presAssocID="{957992D2-1AAD-4096-88B0-5198A4E9E123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3A5990-8CFB-46C3-8FF3-CCF8EEA1E63E}" srcId="{C1100054-0CA5-442B-85F1-E813C6F2F77E}" destId="{7EFAF4F4-F888-41D1-ADD4-86C97D3C66BB}" srcOrd="0" destOrd="0" parTransId="{B4A65FF2-E86E-4594-BF1F-D33D17CA5C73}" sibTransId="{69378443-B6DC-485C-A7B7-25DF088A5334}"/>
    <dgm:cxn modelId="{9B44CCDC-2945-486D-8D6B-62C554A8A830}" type="presOf" srcId="{957992D2-1AAD-4096-88B0-5198A4E9E123}" destId="{C0A5FE37-3146-4B2F-983A-94A28CD30BE9}" srcOrd="0" destOrd="0" presId="urn:microsoft.com/office/officeart/2005/8/layout/list1"/>
    <dgm:cxn modelId="{3BEFB896-F060-4A54-A9E2-FE07E0359559}" type="presOf" srcId="{7EFAF4F4-F888-41D1-ADD4-86C97D3C66BB}" destId="{21DE7CD9-936D-43D9-9936-0FDDECD954A0}" srcOrd="1" destOrd="0" presId="urn:microsoft.com/office/officeart/2005/8/layout/list1"/>
    <dgm:cxn modelId="{860330B2-09CB-44AE-9D73-D959A6F5EE36}" type="presOf" srcId="{7EFAF4F4-F888-41D1-ADD4-86C97D3C66BB}" destId="{1269777E-0383-442E-8522-A8844CD73F9C}" srcOrd="0" destOrd="0" presId="urn:microsoft.com/office/officeart/2005/8/layout/list1"/>
    <dgm:cxn modelId="{C5348A6C-25E3-44E2-B00A-527688CF4CBD}" srcId="{7FC8A6AC-DFD1-4869-BCA6-DF05EEC2D7EE}" destId="{696EE01C-1C42-4DCD-959F-83CEDAA5FB6F}" srcOrd="1" destOrd="0" parTransId="{EC3B99C2-EB1F-43A0-9438-536AB49BBFC2}" sibTransId="{F4AE8C70-834F-45A9-A92D-7E0F162855FD}"/>
    <dgm:cxn modelId="{67B8DEC9-83A0-4255-A4E6-3952839EA11F}" srcId="{7EFAF4F4-F888-41D1-ADD4-86C97D3C66BB}" destId="{FB0CF3BA-4790-484F-880F-375D3D78842F}" srcOrd="0" destOrd="0" parTransId="{D29B490B-ACA7-4B96-9B91-CCB03C33B38F}" sibTransId="{260D988A-E70E-4E79-94A9-657EF6846563}"/>
    <dgm:cxn modelId="{3F930978-7DB5-4AFE-B6C2-5C734E581C79}" srcId="{7FC8A6AC-DFD1-4869-BCA6-DF05EEC2D7EE}" destId="{59AFCF49-3927-45B7-A061-E1B5BDB01703}" srcOrd="0" destOrd="0" parTransId="{A730480A-2426-4A67-9615-59978886BF88}" sibTransId="{A445EB90-BB68-4214-A34C-26E9ADB11F4A}"/>
    <dgm:cxn modelId="{76511D34-09DB-4618-8E0A-3440504CD55F}" type="presOf" srcId="{C1100054-0CA5-442B-85F1-E813C6F2F77E}" destId="{2F162218-F652-43A5-B38C-335F7F8B21C3}" srcOrd="0" destOrd="0" presId="urn:microsoft.com/office/officeart/2005/8/layout/list1"/>
    <dgm:cxn modelId="{24415ABA-9D7C-4518-A5A9-051DA689D0CD}" srcId="{39AED471-E030-44FD-BBA2-6FE923DA7EF7}" destId="{B9E0C433-310B-48FF-B46A-44886CAF3320}" srcOrd="0" destOrd="0" parTransId="{A6D69BDB-0883-4A87-B1C3-918EF53122DA}" sibTransId="{813B4DA9-694F-48D4-A312-1C45747D2F64}"/>
    <dgm:cxn modelId="{FD95C479-377D-4527-810D-03F92673A0EB}" type="presOf" srcId="{59AFCF49-3927-45B7-A061-E1B5BDB01703}" destId="{5F26CE6A-5145-41C8-A5D8-234A06BE8363}" srcOrd="0" destOrd="1" presId="urn:microsoft.com/office/officeart/2005/8/layout/list1"/>
    <dgm:cxn modelId="{FE43DA1E-71EF-4B29-A858-698642B5BA3B}" type="presOf" srcId="{7FC8A6AC-DFD1-4869-BCA6-DF05EEC2D7EE}" destId="{5F26CE6A-5145-41C8-A5D8-234A06BE8363}" srcOrd="0" destOrd="0" presId="urn:microsoft.com/office/officeart/2005/8/layout/list1"/>
    <dgm:cxn modelId="{0F39C0D5-043D-4940-AB94-87C8200EDC39}" type="presOf" srcId="{7BD6A8F8-0E52-45B1-9D45-D47105562A90}" destId="{5F26CE6A-5145-41C8-A5D8-234A06BE8363}" srcOrd="0" destOrd="3" presId="urn:microsoft.com/office/officeart/2005/8/layout/list1"/>
    <dgm:cxn modelId="{852AFA59-A08D-4DFE-B826-E057DD28C8EF}" srcId="{C1100054-0CA5-442B-85F1-E813C6F2F77E}" destId="{957992D2-1AAD-4096-88B0-5198A4E9E123}" srcOrd="2" destOrd="0" parTransId="{913C430D-D0AB-42C0-9BB3-8E7DAF303031}" sibTransId="{4EFE9D96-D055-44C3-AB2C-D220D35D1D5A}"/>
    <dgm:cxn modelId="{0887F351-C589-4B2C-8CF3-D2C68F2783F9}" srcId="{957992D2-1AAD-4096-88B0-5198A4E9E123}" destId="{7FC8A6AC-DFD1-4869-BCA6-DF05EEC2D7EE}" srcOrd="0" destOrd="0" parTransId="{132AEDA6-678C-4FCA-A4AF-4BB6FCFAB7E7}" sibTransId="{F3E9B05E-BDE4-4A35-B4B7-64B68BF2C309}"/>
    <dgm:cxn modelId="{015E8E20-D921-45F4-B7C1-1EC475DA04CF}" type="presOf" srcId="{39AED471-E030-44FD-BBA2-6FE923DA7EF7}" destId="{DF48A196-C917-48B0-A48A-6A306C903361}" srcOrd="1" destOrd="0" presId="urn:microsoft.com/office/officeart/2005/8/layout/list1"/>
    <dgm:cxn modelId="{AAB0EA50-4A69-4755-BD67-2BD3B72705F2}" type="presOf" srcId="{B9E0C433-310B-48FF-B46A-44886CAF3320}" destId="{E50CE7AF-3662-4602-90D0-49ECF3F0A439}" srcOrd="0" destOrd="0" presId="urn:microsoft.com/office/officeart/2005/8/layout/list1"/>
    <dgm:cxn modelId="{71C6AA0A-E5B7-4C87-B30C-5FFB89284AE1}" type="presOf" srcId="{FB0CF3BA-4790-484F-880F-375D3D78842F}" destId="{82CF977B-F048-4C2D-885C-F96B438C1E90}" srcOrd="0" destOrd="0" presId="urn:microsoft.com/office/officeart/2005/8/layout/list1"/>
    <dgm:cxn modelId="{CF7510DC-D0C9-4FAC-BDBC-62AA7A7F4C66}" srcId="{7FC8A6AC-DFD1-4869-BCA6-DF05EEC2D7EE}" destId="{7BD6A8F8-0E52-45B1-9D45-D47105562A90}" srcOrd="2" destOrd="0" parTransId="{A1FBB0EC-677C-4CA6-8A46-EA113D886A84}" sibTransId="{D8F89085-6EF3-4ACE-AB13-BED5BE93B978}"/>
    <dgm:cxn modelId="{23441F11-63E8-4C3D-B6EE-BCDFED96A63D}" type="presOf" srcId="{957992D2-1AAD-4096-88B0-5198A4E9E123}" destId="{7910D990-1787-4A4F-B69E-FAC5D62DB313}" srcOrd="1" destOrd="0" presId="urn:microsoft.com/office/officeart/2005/8/layout/list1"/>
    <dgm:cxn modelId="{8E151867-9BF2-46AE-A166-370C8015DF40}" type="presOf" srcId="{39AED471-E030-44FD-BBA2-6FE923DA7EF7}" destId="{68A48227-6E48-4CF1-AFAA-129FBC2E5FB4}" srcOrd="0" destOrd="0" presId="urn:microsoft.com/office/officeart/2005/8/layout/list1"/>
    <dgm:cxn modelId="{2A08C587-8AF4-4B1A-AA0C-7E4E29EE053E}" srcId="{C1100054-0CA5-442B-85F1-E813C6F2F77E}" destId="{39AED471-E030-44FD-BBA2-6FE923DA7EF7}" srcOrd="1" destOrd="0" parTransId="{69095727-BE9F-4644-879E-DFD8F25F4BEF}" sibTransId="{18E62586-F660-4932-931B-9FA488F92C59}"/>
    <dgm:cxn modelId="{769130C6-72B6-4CA5-8E28-12C36217B5FD}" type="presOf" srcId="{696EE01C-1C42-4DCD-959F-83CEDAA5FB6F}" destId="{5F26CE6A-5145-41C8-A5D8-234A06BE8363}" srcOrd="0" destOrd="2" presId="urn:microsoft.com/office/officeart/2005/8/layout/list1"/>
    <dgm:cxn modelId="{536A50AA-D3A0-47F6-A634-E593128D79B1}" type="presParOf" srcId="{2F162218-F652-43A5-B38C-335F7F8B21C3}" destId="{BA673720-2DE8-450A-940F-52AF7E911F41}" srcOrd="0" destOrd="0" presId="urn:microsoft.com/office/officeart/2005/8/layout/list1"/>
    <dgm:cxn modelId="{FF8754AB-C506-430F-A8DE-B212D7EF7707}" type="presParOf" srcId="{BA673720-2DE8-450A-940F-52AF7E911F41}" destId="{1269777E-0383-442E-8522-A8844CD73F9C}" srcOrd="0" destOrd="0" presId="urn:microsoft.com/office/officeart/2005/8/layout/list1"/>
    <dgm:cxn modelId="{B19DB25E-99E2-40EE-AE1F-C98851528D47}" type="presParOf" srcId="{BA673720-2DE8-450A-940F-52AF7E911F41}" destId="{21DE7CD9-936D-43D9-9936-0FDDECD954A0}" srcOrd="1" destOrd="0" presId="urn:microsoft.com/office/officeart/2005/8/layout/list1"/>
    <dgm:cxn modelId="{EA91BD09-7313-4337-A4A9-5E67A31ADBD0}" type="presParOf" srcId="{2F162218-F652-43A5-B38C-335F7F8B21C3}" destId="{524146C5-C515-48AA-837C-6C9C6204D298}" srcOrd="1" destOrd="0" presId="urn:microsoft.com/office/officeart/2005/8/layout/list1"/>
    <dgm:cxn modelId="{51923FE4-660A-4EA7-8509-09E9D88AD60F}" type="presParOf" srcId="{2F162218-F652-43A5-B38C-335F7F8B21C3}" destId="{82CF977B-F048-4C2D-885C-F96B438C1E90}" srcOrd="2" destOrd="0" presId="urn:microsoft.com/office/officeart/2005/8/layout/list1"/>
    <dgm:cxn modelId="{5297F03A-69AC-4D00-A418-8774BC876C27}" type="presParOf" srcId="{2F162218-F652-43A5-B38C-335F7F8B21C3}" destId="{EA68B648-0AA8-4F70-A09D-A62D09932EFA}" srcOrd="3" destOrd="0" presId="urn:microsoft.com/office/officeart/2005/8/layout/list1"/>
    <dgm:cxn modelId="{5C704331-8BF3-4140-8A5B-A4EF4E078573}" type="presParOf" srcId="{2F162218-F652-43A5-B38C-335F7F8B21C3}" destId="{FD672EE1-6B29-496B-9FFC-ABB0E5622C39}" srcOrd="4" destOrd="0" presId="urn:microsoft.com/office/officeart/2005/8/layout/list1"/>
    <dgm:cxn modelId="{1971C8B9-8C78-48DD-A4F7-84AB6A894349}" type="presParOf" srcId="{FD672EE1-6B29-496B-9FFC-ABB0E5622C39}" destId="{68A48227-6E48-4CF1-AFAA-129FBC2E5FB4}" srcOrd="0" destOrd="0" presId="urn:microsoft.com/office/officeart/2005/8/layout/list1"/>
    <dgm:cxn modelId="{E27C6C07-A3E8-45FD-A5DD-E65FA7BD33A7}" type="presParOf" srcId="{FD672EE1-6B29-496B-9FFC-ABB0E5622C39}" destId="{DF48A196-C917-48B0-A48A-6A306C903361}" srcOrd="1" destOrd="0" presId="urn:microsoft.com/office/officeart/2005/8/layout/list1"/>
    <dgm:cxn modelId="{5B1F4204-63F8-4EBB-A85F-528FB3D0C272}" type="presParOf" srcId="{2F162218-F652-43A5-B38C-335F7F8B21C3}" destId="{3988FE3A-2BD8-41A4-A3A8-4FC6E4387EB9}" srcOrd="5" destOrd="0" presId="urn:microsoft.com/office/officeart/2005/8/layout/list1"/>
    <dgm:cxn modelId="{D6AEE1C8-6D11-4B57-9E43-9657BE66DC26}" type="presParOf" srcId="{2F162218-F652-43A5-B38C-335F7F8B21C3}" destId="{E50CE7AF-3662-4602-90D0-49ECF3F0A439}" srcOrd="6" destOrd="0" presId="urn:microsoft.com/office/officeart/2005/8/layout/list1"/>
    <dgm:cxn modelId="{5AEEBFD9-6533-44E0-9CCC-BEFF30484BE4}" type="presParOf" srcId="{2F162218-F652-43A5-B38C-335F7F8B21C3}" destId="{CA5C98EA-1807-40F1-86EE-FAA6BCE006BF}" srcOrd="7" destOrd="0" presId="urn:microsoft.com/office/officeart/2005/8/layout/list1"/>
    <dgm:cxn modelId="{C47D1D83-DE48-4407-9DBD-BEEE53409DB9}" type="presParOf" srcId="{2F162218-F652-43A5-B38C-335F7F8B21C3}" destId="{B2B6CCCB-DE6F-45DE-911B-F658709C73B1}" srcOrd="8" destOrd="0" presId="urn:microsoft.com/office/officeart/2005/8/layout/list1"/>
    <dgm:cxn modelId="{E52CA658-02E1-45CB-ACE3-8CF32C598C3E}" type="presParOf" srcId="{B2B6CCCB-DE6F-45DE-911B-F658709C73B1}" destId="{C0A5FE37-3146-4B2F-983A-94A28CD30BE9}" srcOrd="0" destOrd="0" presId="urn:microsoft.com/office/officeart/2005/8/layout/list1"/>
    <dgm:cxn modelId="{DB585FB2-1483-4E76-AECA-AED4DD1BB55D}" type="presParOf" srcId="{B2B6CCCB-DE6F-45DE-911B-F658709C73B1}" destId="{7910D990-1787-4A4F-B69E-FAC5D62DB313}" srcOrd="1" destOrd="0" presId="urn:microsoft.com/office/officeart/2005/8/layout/list1"/>
    <dgm:cxn modelId="{E09CD7CD-E3DB-4177-97D5-08B64A3000CF}" type="presParOf" srcId="{2F162218-F652-43A5-B38C-335F7F8B21C3}" destId="{62B31741-DE35-426F-9396-C3C02F9AF91E}" srcOrd="9" destOrd="0" presId="urn:microsoft.com/office/officeart/2005/8/layout/list1"/>
    <dgm:cxn modelId="{F1FBBC74-74BA-4514-B2A0-9DEB53F07EAF}" type="presParOf" srcId="{2F162218-F652-43A5-B38C-335F7F8B21C3}" destId="{5F26CE6A-5145-41C8-A5D8-234A06BE836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766B59A-C6D3-43C4-BE5C-55C2AC202C55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1E3546-F66E-44E5-BE74-09527117E1C3}">
      <dgm:prSet phldrT="[Text]"/>
      <dgm:spPr/>
      <dgm:t>
        <a:bodyPr/>
        <a:lstStyle/>
        <a:p>
          <a:r>
            <a:rPr lang="en-US" b="1" dirty="0" smtClean="0"/>
            <a:t>10 User Defined Balance types</a:t>
          </a:r>
          <a:endParaRPr lang="en-US" b="1" dirty="0"/>
        </a:p>
      </dgm:t>
    </dgm:pt>
    <dgm:pt modelId="{2A96C300-28D0-4215-A1F6-4E10DDF5C420}" type="parTrans" cxnId="{F15A825C-F0E8-480F-9F72-823B926E0471}">
      <dgm:prSet/>
      <dgm:spPr/>
      <dgm:t>
        <a:bodyPr/>
        <a:lstStyle/>
        <a:p>
          <a:endParaRPr lang="en-US"/>
        </a:p>
      </dgm:t>
    </dgm:pt>
    <dgm:pt modelId="{C63FAC33-AD77-47FC-B6DD-0F1C17CAF06B}" type="sibTrans" cxnId="{F15A825C-F0E8-480F-9F72-823B926E0471}">
      <dgm:prSet/>
      <dgm:spPr/>
      <dgm:t>
        <a:bodyPr/>
        <a:lstStyle/>
        <a:p>
          <a:endParaRPr lang="en-US"/>
        </a:p>
      </dgm:t>
    </dgm:pt>
    <dgm:pt modelId="{00E9EAA0-C389-448B-96A2-30B9C03D6550}">
      <dgm:prSet phldrT="[Text]"/>
      <dgm:spPr/>
      <dgm:t>
        <a:bodyPr/>
        <a:lstStyle/>
        <a:p>
          <a:r>
            <a:rPr lang="en-US" dirty="0" smtClean="0"/>
            <a:t>Primary</a:t>
          </a:r>
          <a:endParaRPr lang="en-US" dirty="0"/>
        </a:p>
      </dgm:t>
    </dgm:pt>
    <dgm:pt modelId="{2234AF47-1DB2-4187-B137-F6D57DD75B06}" type="parTrans" cxnId="{CB19C600-411E-4273-A779-7778C27ACD5B}">
      <dgm:prSet/>
      <dgm:spPr/>
      <dgm:t>
        <a:bodyPr/>
        <a:lstStyle/>
        <a:p>
          <a:endParaRPr lang="en-US"/>
        </a:p>
      </dgm:t>
    </dgm:pt>
    <dgm:pt modelId="{55557B13-EA4B-42EF-8593-CA279801B67D}" type="sibTrans" cxnId="{CB19C600-411E-4273-A779-7778C27ACD5B}">
      <dgm:prSet/>
      <dgm:spPr/>
      <dgm:t>
        <a:bodyPr/>
        <a:lstStyle/>
        <a:p>
          <a:endParaRPr lang="en-US"/>
        </a:p>
      </dgm:t>
    </dgm:pt>
    <dgm:pt modelId="{C4413646-9034-47AA-8AB3-8A1438EC129A}">
      <dgm:prSet phldrT="[Text]"/>
      <dgm:spPr/>
      <dgm:t>
        <a:bodyPr/>
        <a:lstStyle/>
        <a:p>
          <a:r>
            <a:rPr lang="en-US" dirty="0" smtClean="0"/>
            <a:t>Interest</a:t>
          </a:r>
          <a:endParaRPr lang="en-US" dirty="0"/>
        </a:p>
      </dgm:t>
    </dgm:pt>
    <dgm:pt modelId="{68ED76B5-D387-4A1F-95D2-F8098CE4C166}" type="parTrans" cxnId="{4F315A4D-24D0-471F-AAAE-1371C1638BB3}">
      <dgm:prSet/>
      <dgm:spPr/>
      <dgm:t>
        <a:bodyPr/>
        <a:lstStyle/>
        <a:p>
          <a:endParaRPr lang="en-US"/>
        </a:p>
      </dgm:t>
    </dgm:pt>
    <dgm:pt modelId="{044BBE4D-D1E6-4E5B-9780-DE3781EC7D23}" type="sibTrans" cxnId="{4F315A4D-24D0-471F-AAAE-1371C1638BB3}">
      <dgm:prSet/>
      <dgm:spPr/>
      <dgm:t>
        <a:bodyPr/>
        <a:lstStyle/>
        <a:p>
          <a:endParaRPr lang="en-US"/>
        </a:p>
      </dgm:t>
    </dgm:pt>
    <dgm:pt modelId="{E59F611C-1EF1-4DFC-A10A-4B63BF950EDD}">
      <dgm:prSet phldrT="[Text]"/>
      <dgm:spPr/>
      <dgm:t>
        <a:bodyPr/>
        <a:lstStyle/>
        <a:p>
          <a:r>
            <a:rPr lang="en-US" dirty="0" smtClean="0"/>
            <a:t>Payment Distribution</a:t>
          </a:r>
          <a:endParaRPr lang="en-US" dirty="0"/>
        </a:p>
      </dgm:t>
    </dgm:pt>
    <dgm:pt modelId="{3E5FFD12-A4FA-4E52-BD55-6FB86A622501}" type="parTrans" cxnId="{92C129CF-45BC-4363-8A7E-0D8F4830A6F2}">
      <dgm:prSet/>
      <dgm:spPr/>
      <dgm:t>
        <a:bodyPr/>
        <a:lstStyle/>
        <a:p>
          <a:endParaRPr lang="en-US"/>
        </a:p>
      </dgm:t>
    </dgm:pt>
    <dgm:pt modelId="{CBBF714D-F47E-47F0-BC31-DF7E557225D3}" type="sibTrans" cxnId="{92C129CF-45BC-4363-8A7E-0D8F4830A6F2}">
      <dgm:prSet/>
      <dgm:spPr/>
      <dgm:t>
        <a:bodyPr/>
        <a:lstStyle/>
        <a:p>
          <a:endParaRPr lang="en-US"/>
        </a:p>
      </dgm:t>
    </dgm:pt>
    <dgm:pt modelId="{79553042-A69E-4C8F-8D19-73EAC128F292}" type="pres">
      <dgm:prSet presAssocID="{5766B59A-C6D3-43C4-BE5C-55C2AC202C55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A5094C-D49D-4095-8D7D-FCA367CF2A05}" type="pres">
      <dgm:prSet presAssocID="{5766B59A-C6D3-43C4-BE5C-55C2AC202C55}" presName="ellipse" presStyleLbl="trBgShp" presStyleIdx="0" presStyleCnt="1"/>
      <dgm:spPr/>
    </dgm:pt>
    <dgm:pt modelId="{1A17C278-4E86-430E-A571-DD7D495C4E4E}" type="pres">
      <dgm:prSet presAssocID="{5766B59A-C6D3-43C4-BE5C-55C2AC202C55}" presName="arrow1" presStyleLbl="fgShp" presStyleIdx="0" presStyleCnt="1"/>
      <dgm:spPr/>
    </dgm:pt>
    <dgm:pt modelId="{3C42C10B-29CF-4D5A-BB80-A3418281C07E}" type="pres">
      <dgm:prSet presAssocID="{5766B59A-C6D3-43C4-BE5C-55C2AC202C55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B4C8CA-165A-4593-8A60-B81DC202750F}" type="pres">
      <dgm:prSet presAssocID="{00E9EAA0-C389-448B-96A2-30B9C03D6550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BFF894-4D2D-49DC-8378-38F0BCB321DC}" type="pres">
      <dgm:prSet presAssocID="{C4413646-9034-47AA-8AB3-8A1438EC129A}" presName="item2" presStyleLbl="node1" presStyleIdx="1" presStyleCnt="3" custLinFactNeighborX="11111" custLinFactNeighborY="-288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1EE217-29EB-48A9-9082-1321D77DBDAF}" type="pres">
      <dgm:prSet presAssocID="{E59F611C-1EF1-4DFC-A10A-4B63BF950EDD}" presName="item3" presStyleLbl="node1" presStyleIdx="2" presStyleCnt="3" custLinFactNeighborX="28889" custLinFactNeighborY="-24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65BC21-2138-4430-B0CA-9A035F4A38B9}" type="pres">
      <dgm:prSet presAssocID="{5766B59A-C6D3-43C4-BE5C-55C2AC202C55}" presName="funnel" presStyleLbl="trAlignAcc1" presStyleIdx="0" presStyleCnt="1"/>
      <dgm:spPr/>
    </dgm:pt>
  </dgm:ptLst>
  <dgm:cxnLst>
    <dgm:cxn modelId="{7D229C63-9924-4330-82DC-69ADED898EDE}" type="presOf" srcId="{5766B59A-C6D3-43C4-BE5C-55C2AC202C55}" destId="{79553042-A69E-4C8F-8D19-73EAC128F292}" srcOrd="0" destOrd="0" presId="urn:microsoft.com/office/officeart/2005/8/layout/funnel1"/>
    <dgm:cxn modelId="{92C129CF-45BC-4363-8A7E-0D8F4830A6F2}" srcId="{5766B59A-C6D3-43C4-BE5C-55C2AC202C55}" destId="{E59F611C-1EF1-4DFC-A10A-4B63BF950EDD}" srcOrd="3" destOrd="0" parTransId="{3E5FFD12-A4FA-4E52-BD55-6FB86A622501}" sibTransId="{CBBF714D-F47E-47F0-BC31-DF7E557225D3}"/>
    <dgm:cxn modelId="{CB19C600-411E-4273-A779-7778C27ACD5B}" srcId="{5766B59A-C6D3-43C4-BE5C-55C2AC202C55}" destId="{00E9EAA0-C389-448B-96A2-30B9C03D6550}" srcOrd="1" destOrd="0" parTransId="{2234AF47-1DB2-4187-B137-F6D57DD75B06}" sibTransId="{55557B13-EA4B-42EF-8593-CA279801B67D}"/>
    <dgm:cxn modelId="{752024F3-7F75-499A-9A31-10C96E82760B}" type="presOf" srcId="{00E9EAA0-C389-448B-96A2-30B9C03D6550}" destId="{B4BFF894-4D2D-49DC-8378-38F0BCB321DC}" srcOrd="0" destOrd="0" presId="urn:microsoft.com/office/officeart/2005/8/layout/funnel1"/>
    <dgm:cxn modelId="{279412B2-CCE3-4973-AF12-EA67A2F27A03}" type="presOf" srcId="{C4413646-9034-47AA-8AB3-8A1438EC129A}" destId="{97B4C8CA-165A-4593-8A60-B81DC202750F}" srcOrd="0" destOrd="0" presId="urn:microsoft.com/office/officeart/2005/8/layout/funnel1"/>
    <dgm:cxn modelId="{F15A825C-F0E8-480F-9F72-823B926E0471}" srcId="{5766B59A-C6D3-43C4-BE5C-55C2AC202C55}" destId="{531E3546-F66E-44E5-BE74-09527117E1C3}" srcOrd="0" destOrd="0" parTransId="{2A96C300-28D0-4215-A1F6-4E10DDF5C420}" sibTransId="{C63FAC33-AD77-47FC-B6DD-0F1C17CAF06B}"/>
    <dgm:cxn modelId="{A2C1EF73-8D6C-4656-9FF5-52C3D6F5F9EB}" type="presOf" srcId="{E59F611C-1EF1-4DFC-A10A-4B63BF950EDD}" destId="{3C42C10B-29CF-4D5A-BB80-A3418281C07E}" srcOrd="0" destOrd="0" presId="urn:microsoft.com/office/officeart/2005/8/layout/funnel1"/>
    <dgm:cxn modelId="{4F315A4D-24D0-471F-AAAE-1371C1638BB3}" srcId="{5766B59A-C6D3-43C4-BE5C-55C2AC202C55}" destId="{C4413646-9034-47AA-8AB3-8A1438EC129A}" srcOrd="2" destOrd="0" parTransId="{68ED76B5-D387-4A1F-95D2-F8098CE4C166}" sibTransId="{044BBE4D-D1E6-4E5B-9780-DE3781EC7D23}"/>
    <dgm:cxn modelId="{2C7570AD-8DDA-449B-86DF-3C761280854E}" type="presOf" srcId="{531E3546-F66E-44E5-BE74-09527117E1C3}" destId="{C51EE217-29EB-48A9-9082-1321D77DBDAF}" srcOrd="0" destOrd="0" presId="urn:microsoft.com/office/officeart/2005/8/layout/funnel1"/>
    <dgm:cxn modelId="{867336E5-AA20-40C8-AC61-014685B58E1F}" type="presParOf" srcId="{79553042-A69E-4C8F-8D19-73EAC128F292}" destId="{12A5094C-D49D-4095-8D7D-FCA367CF2A05}" srcOrd="0" destOrd="0" presId="urn:microsoft.com/office/officeart/2005/8/layout/funnel1"/>
    <dgm:cxn modelId="{2D5A7258-3BFA-43DE-BABC-95E9BB60FE3C}" type="presParOf" srcId="{79553042-A69E-4C8F-8D19-73EAC128F292}" destId="{1A17C278-4E86-430E-A571-DD7D495C4E4E}" srcOrd="1" destOrd="0" presId="urn:microsoft.com/office/officeart/2005/8/layout/funnel1"/>
    <dgm:cxn modelId="{0A3A038A-18A6-4A25-9186-1B2C96B0F7F1}" type="presParOf" srcId="{79553042-A69E-4C8F-8D19-73EAC128F292}" destId="{3C42C10B-29CF-4D5A-BB80-A3418281C07E}" srcOrd="2" destOrd="0" presId="urn:microsoft.com/office/officeart/2005/8/layout/funnel1"/>
    <dgm:cxn modelId="{43091EFB-9653-483D-AD60-76FA2465F62C}" type="presParOf" srcId="{79553042-A69E-4C8F-8D19-73EAC128F292}" destId="{97B4C8CA-165A-4593-8A60-B81DC202750F}" srcOrd="3" destOrd="0" presId="urn:microsoft.com/office/officeart/2005/8/layout/funnel1"/>
    <dgm:cxn modelId="{9C07B28B-3541-4280-BF52-EB6A30AF32E5}" type="presParOf" srcId="{79553042-A69E-4C8F-8D19-73EAC128F292}" destId="{B4BFF894-4D2D-49DC-8378-38F0BCB321DC}" srcOrd="4" destOrd="0" presId="urn:microsoft.com/office/officeart/2005/8/layout/funnel1"/>
    <dgm:cxn modelId="{7A12DBC1-524B-4A04-9562-16EDC777FC89}" type="presParOf" srcId="{79553042-A69E-4C8F-8D19-73EAC128F292}" destId="{C51EE217-29EB-48A9-9082-1321D77DBDAF}" srcOrd="5" destOrd="0" presId="urn:microsoft.com/office/officeart/2005/8/layout/funnel1"/>
    <dgm:cxn modelId="{A0622C49-A86E-4373-8962-B861EC4B4D00}" type="presParOf" srcId="{79553042-A69E-4C8F-8D19-73EAC128F292}" destId="{4565BC21-2138-4430-B0CA-9A035F4A38B9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1100054-0CA5-442B-85F1-E813C6F2F77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FAF4F4-F888-41D1-ADD4-86C97D3C66BB}">
      <dgm:prSet custT="1"/>
      <dgm:spPr/>
      <dgm:t>
        <a:bodyPr/>
        <a:lstStyle/>
        <a:p>
          <a:r>
            <a:rPr lang="en-US" sz="1600" b="1" i="0" dirty="0" smtClean="0">
              <a:latin typeface="Arial" panose="020B0604020202020204" pitchFamily="34" charset="0"/>
              <a:cs typeface="Arial" panose="020B0604020202020204" pitchFamily="34" charset="0"/>
            </a:rPr>
            <a:t>System Control Menu 1 &gt; Balance Types</a:t>
          </a:r>
          <a:endParaRPr lang="en-US" sz="1600" b="1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A65FF2-E86E-4594-BF1F-D33D17CA5C73}" type="parTrans" cxnId="{B43A5990-8CFB-46C3-8FF3-CCF8EEA1E63E}">
      <dgm:prSet/>
      <dgm:spPr/>
      <dgm:t>
        <a:bodyPr/>
        <a:lstStyle/>
        <a:p>
          <a:endParaRPr lang="en-US"/>
        </a:p>
      </dgm:t>
    </dgm:pt>
    <dgm:pt modelId="{69378443-B6DC-485C-A7B7-25DF088A5334}" type="sibTrans" cxnId="{B43A5990-8CFB-46C3-8FF3-CCF8EEA1E63E}">
      <dgm:prSet/>
      <dgm:spPr/>
      <dgm:t>
        <a:bodyPr/>
        <a:lstStyle/>
        <a:p>
          <a:endParaRPr lang="en-US"/>
        </a:p>
      </dgm:t>
    </dgm:pt>
    <dgm:pt modelId="{3B58F02C-7D0A-4E3A-88A1-4125D6A4F5BA}">
      <dgm:prSet custT="1"/>
      <dgm:spPr/>
      <dgm:t>
        <a:bodyPr/>
        <a:lstStyle/>
        <a:p>
          <a:r>
            <a:rPr lang="en-US" sz="1600" b="1" i="0" dirty="0" smtClean="0">
              <a:latin typeface="Arial" panose="020B0604020202020204" pitchFamily="34" charset="0"/>
              <a:cs typeface="Arial" panose="020B0604020202020204" pitchFamily="34" charset="0"/>
            </a:rPr>
            <a:t>Collector credit</a:t>
          </a:r>
          <a:endParaRPr lang="en-US" sz="1600" b="1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E36387-7E44-47A8-B98E-C51B572C2F4A}" type="parTrans" cxnId="{07238352-2718-4785-A6A9-B5E00DEFCFA7}">
      <dgm:prSet/>
      <dgm:spPr/>
      <dgm:t>
        <a:bodyPr/>
        <a:lstStyle/>
        <a:p>
          <a:endParaRPr lang="en-US"/>
        </a:p>
      </dgm:t>
    </dgm:pt>
    <dgm:pt modelId="{20E7187A-68CE-42C7-AE15-9DD6E2977DA4}" type="sibTrans" cxnId="{07238352-2718-4785-A6A9-B5E00DEFCFA7}">
      <dgm:prSet/>
      <dgm:spPr/>
      <dgm:t>
        <a:bodyPr/>
        <a:lstStyle/>
        <a:p>
          <a:endParaRPr lang="en-US"/>
        </a:p>
      </dgm:t>
    </dgm:pt>
    <dgm:pt modelId="{E0048A84-DAD0-4518-98BE-58B816786863}">
      <dgm:prSet custT="1"/>
      <dgm:spPr/>
      <dgm:t>
        <a:bodyPr/>
        <a:lstStyle/>
        <a:p>
          <a:r>
            <a:rPr lang="en-US" sz="1600" b="1" i="0" dirty="0" smtClean="0">
              <a:latin typeface="Arial" panose="020B0604020202020204" pitchFamily="34" charset="0"/>
              <a:cs typeface="Arial" panose="020B0604020202020204" pitchFamily="34" charset="0"/>
            </a:rPr>
            <a:t>Commissions</a:t>
          </a:r>
          <a:endParaRPr lang="en-US" sz="1600" b="1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775D2E-F13F-48C6-B29E-7998D3A48863}" type="parTrans" cxnId="{E033FD13-6486-45C7-A600-0A843246656E}">
      <dgm:prSet/>
      <dgm:spPr/>
      <dgm:t>
        <a:bodyPr/>
        <a:lstStyle/>
        <a:p>
          <a:endParaRPr lang="en-US"/>
        </a:p>
      </dgm:t>
    </dgm:pt>
    <dgm:pt modelId="{614A3A5A-F8CB-42A7-935B-4851956185C2}" type="sibTrans" cxnId="{E033FD13-6486-45C7-A600-0A843246656E}">
      <dgm:prSet/>
      <dgm:spPr/>
      <dgm:t>
        <a:bodyPr/>
        <a:lstStyle/>
        <a:p>
          <a:endParaRPr lang="en-US"/>
        </a:p>
      </dgm:t>
    </dgm:pt>
    <dgm:pt modelId="{3633BEBA-51E6-4F8D-807E-C500ACFDB1BA}">
      <dgm:prSet custT="1"/>
      <dgm:spPr/>
      <dgm:t>
        <a:bodyPr/>
        <a:lstStyle/>
        <a:p>
          <a:r>
            <a:rPr lang="en-US" sz="1600" b="1" i="0" dirty="0" smtClean="0">
              <a:latin typeface="Arial" panose="020B0604020202020204" pitchFamily="34" charset="0"/>
              <a:cs typeface="Arial" panose="020B0604020202020204" pitchFamily="34" charset="0"/>
            </a:rPr>
            <a:t>Interest</a:t>
          </a:r>
          <a:endParaRPr lang="en-US" sz="1600" b="1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A17CBB-7754-4D62-BE32-7622C1128010}" type="parTrans" cxnId="{5C93B903-4F3C-40FC-B910-A48FA2600450}">
      <dgm:prSet/>
      <dgm:spPr/>
      <dgm:t>
        <a:bodyPr/>
        <a:lstStyle/>
        <a:p>
          <a:endParaRPr lang="en-US"/>
        </a:p>
      </dgm:t>
    </dgm:pt>
    <dgm:pt modelId="{E862DB08-B408-488E-BFD8-9AD32F3C3485}" type="sibTrans" cxnId="{5C93B903-4F3C-40FC-B910-A48FA2600450}">
      <dgm:prSet/>
      <dgm:spPr/>
      <dgm:t>
        <a:bodyPr/>
        <a:lstStyle/>
        <a:p>
          <a:endParaRPr lang="en-US"/>
        </a:p>
      </dgm:t>
    </dgm:pt>
    <dgm:pt modelId="{65E04C7F-383A-41B0-8007-781543D7F6EE}">
      <dgm:prSet custT="1"/>
      <dgm:spPr/>
      <dgm:t>
        <a:bodyPr/>
        <a:lstStyle/>
        <a:p>
          <a:r>
            <a:rPr lang="en-US" sz="1600" b="1" i="0" dirty="0" smtClean="0">
              <a:latin typeface="Arial" panose="020B0604020202020204" pitchFamily="34" charset="0"/>
              <a:cs typeface="Arial" panose="020B0604020202020204" pitchFamily="34" charset="0"/>
            </a:rPr>
            <a:t>Forwarded agency commission?</a:t>
          </a:r>
          <a:endParaRPr lang="en-US" sz="1600" b="1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01DE1A-5BA8-4531-8C86-E12479CB8A15}" type="parTrans" cxnId="{29DAB9B5-8D09-4387-999C-012F14A73E73}">
      <dgm:prSet/>
      <dgm:spPr/>
      <dgm:t>
        <a:bodyPr/>
        <a:lstStyle/>
        <a:p>
          <a:endParaRPr lang="en-US"/>
        </a:p>
      </dgm:t>
    </dgm:pt>
    <dgm:pt modelId="{EDDCA999-93BB-4E7F-A8E9-7D8D64444DBC}" type="sibTrans" cxnId="{29DAB9B5-8D09-4387-999C-012F14A73E73}">
      <dgm:prSet/>
      <dgm:spPr/>
      <dgm:t>
        <a:bodyPr/>
        <a:lstStyle/>
        <a:p>
          <a:endParaRPr lang="en-US"/>
        </a:p>
      </dgm:t>
    </dgm:pt>
    <dgm:pt modelId="{860D277C-82FF-4C53-97AD-555409860E11}">
      <dgm:prSet custT="1"/>
      <dgm:spPr/>
      <dgm:t>
        <a:bodyPr/>
        <a:lstStyle/>
        <a:p>
          <a:r>
            <a:rPr lang="en-US" sz="1600" b="1" i="0" dirty="0" smtClean="0">
              <a:latin typeface="Arial" panose="020B0604020202020204" pitchFamily="34" charset="0"/>
              <a:cs typeface="Arial" panose="020B0604020202020204" pitchFamily="34" charset="0"/>
            </a:rPr>
            <a:t>Distribution Order</a:t>
          </a:r>
          <a:endParaRPr lang="en-US" sz="1600" b="1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854520-19BF-440F-9F27-91FCBD2C9BFB}" type="parTrans" cxnId="{9FB38486-404F-4872-A650-2D90EECD551C}">
      <dgm:prSet/>
      <dgm:spPr/>
      <dgm:t>
        <a:bodyPr/>
        <a:lstStyle/>
        <a:p>
          <a:endParaRPr lang="en-US"/>
        </a:p>
      </dgm:t>
    </dgm:pt>
    <dgm:pt modelId="{050FB10A-2656-49EC-8221-9B0EEE9B4E0F}" type="sibTrans" cxnId="{9FB38486-404F-4872-A650-2D90EECD551C}">
      <dgm:prSet/>
      <dgm:spPr/>
      <dgm:t>
        <a:bodyPr/>
        <a:lstStyle/>
        <a:p>
          <a:endParaRPr lang="en-US"/>
        </a:p>
      </dgm:t>
    </dgm:pt>
    <dgm:pt modelId="{71F50601-16BC-DE44-8FD1-4F9178870735}">
      <dgm:prSet custT="1"/>
      <dgm:spPr/>
      <dgm:t>
        <a:bodyPr/>
        <a:lstStyle/>
        <a:p>
          <a:r>
            <a:rPr lang="en-US" sz="1600" b="1" i="0" dirty="0" smtClean="0">
              <a:latin typeface="Arial" panose="020B0604020202020204" pitchFamily="34" charset="0"/>
              <a:cs typeface="Arial" panose="020B0604020202020204" pitchFamily="34" charset="0"/>
            </a:rPr>
            <a:t>Client Statements</a:t>
          </a:r>
          <a:endParaRPr lang="en-US" sz="1600" b="1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129723-9F88-C841-863E-E528C634EE48}" type="parTrans" cxnId="{0851C634-2673-854B-813F-652E83FF3F2E}">
      <dgm:prSet/>
      <dgm:spPr/>
      <dgm:t>
        <a:bodyPr/>
        <a:lstStyle/>
        <a:p>
          <a:endParaRPr lang="en-US"/>
        </a:p>
      </dgm:t>
    </dgm:pt>
    <dgm:pt modelId="{5A4EFB79-C75C-5A41-8724-59AC563EC243}" type="sibTrans" cxnId="{0851C634-2673-854B-813F-652E83FF3F2E}">
      <dgm:prSet/>
      <dgm:spPr/>
      <dgm:t>
        <a:bodyPr/>
        <a:lstStyle/>
        <a:p>
          <a:endParaRPr lang="en-US"/>
        </a:p>
      </dgm:t>
    </dgm:pt>
    <dgm:pt modelId="{2F162218-F652-43A5-B38C-335F7F8B21C3}" type="pres">
      <dgm:prSet presAssocID="{C1100054-0CA5-442B-85F1-E813C6F2F77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A673720-2DE8-450A-940F-52AF7E911F41}" type="pres">
      <dgm:prSet presAssocID="{7EFAF4F4-F888-41D1-ADD4-86C97D3C66BB}" presName="parentLin" presStyleCnt="0"/>
      <dgm:spPr/>
    </dgm:pt>
    <dgm:pt modelId="{1269777E-0383-442E-8522-A8844CD73F9C}" type="pres">
      <dgm:prSet presAssocID="{7EFAF4F4-F888-41D1-ADD4-86C97D3C66BB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21DE7CD9-936D-43D9-9936-0FDDECD954A0}" type="pres">
      <dgm:prSet presAssocID="{7EFAF4F4-F888-41D1-ADD4-86C97D3C66BB}" presName="parentText" presStyleLbl="node1" presStyleIdx="0" presStyleCnt="1" custScaleY="3322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4146C5-C515-48AA-837C-6C9C6204D298}" type="pres">
      <dgm:prSet presAssocID="{7EFAF4F4-F888-41D1-ADD4-86C97D3C66BB}" presName="negativeSpace" presStyleCnt="0"/>
      <dgm:spPr/>
    </dgm:pt>
    <dgm:pt modelId="{82CF977B-F048-4C2D-885C-F96B438C1E90}" type="pres">
      <dgm:prSet presAssocID="{7EFAF4F4-F888-41D1-ADD4-86C97D3C66BB}" presName="childText" presStyleLbl="conFgAcc1" presStyleIdx="0" presStyleCnt="1" custLinFactNeighborY="14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93B903-4F3C-40FC-B910-A48FA2600450}" srcId="{7EFAF4F4-F888-41D1-ADD4-86C97D3C66BB}" destId="{3633BEBA-51E6-4F8D-807E-C500ACFDB1BA}" srcOrd="4" destOrd="0" parTransId="{8BA17CBB-7754-4D62-BE32-7622C1128010}" sibTransId="{E862DB08-B408-488E-BFD8-9AD32F3C3485}"/>
    <dgm:cxn modelId="{2934F911-AF96-4CB8-AFDE-480CAA69CC8C}" type="presOf" srcId="{7EFAF4F4-F888-41D1-ADD4-86C97D3C66BB}" destId="{21DE7CD9-936D-43D9-9936-0FDDECD954A0}" srcOrd="1" destOrd="0" presId="urn:microsoft.com/office/officeart/2005/8/layout/list1"/>
    <dgm:cxn modelId="{0851C634-2673-854B-813F-652E83FF3F2E}" srcId="{7EFAF4F4-F888-41D1-ADD4-86C97D3C66BB}" destId="{71F50601-16BC-DE44-8FD1-4F9178870735}" srcOrd="2" destOrd="0" parTransId="{10129723-9F88-C841-863E-E528C634EE48}" sibTransId="{5A4EFB79-C75C-5A41-8724-59AC563EC243}"/>
    <dgm:cxn modelId="{9FB38486-404F-4872-A650-2D90EECD551C}" srcId="{7EFAF4F4-F888-41D1-ADD4-86C97D3C66BB}" destId="{860D277C-82FF-4C53-97AD-555409860E11}" srcOrd="0" destOrd="0" parTransId="{77854520-19BF-440F-9F27-91FCBD2C9BFB}" sibTransId="{050FB10A-2656-49EC-8221-9B0EEE9B4E0F}"/>
    <dgm:cxn modelId="{B43A5990-8CFB-46C3-8FF3-CCF8EEA1E63E}" srcId="{C1100054-0CA5-442B-85F1-E813C6F2F77E}" destId="{7EFAF4F4-F888-41D1-ADD4-86C97D3C66BB}" srcOrd="0" destOrd="0" parTransId="{B4A65FF2-E86E-4594-BF1F-D33D17CA5C73}" sibTransId="{69378443-B6DC-485C-A7B7-25DF088A5334}"/>
    <dgm:cxn modelId="{29DAB9B5-8D09-4387-999C-012F14A73E73}" srcId="{7EFAF4F4-F888-41D1-ADD4-86C97D3C66BB}" destId="{65E04C7F-383A-41B0-8007-781543D7F6EE}" srcOrd="5" destOrd="0" parTransId="{2001DE1A-5BA8-4531-8C86-E12479CB8A15}" sibTransId="{EDDCA999-93BB-4E7F-A8E9-7D8D64444DBC}"/>
    <dgm:cxn modelId="{830C388E-FA8C-BB4E-B7FB-D793C83659F7}" type="presOf" srcId="{71F50601-16BC-DE44-8FD1-4F9178870735}" destId="{82CF977B-F048-4C2D-885C-F96B438C1E90}" srcOrd="0" destOrd="2" presId="urn:microsoft.com/office/officeart/2005/8/layout/list1"/>
    <dgm:cxn modelId="{CCBE97A2-4F0E-4E49-918A-43C09205FA94}" type="presOf" srcId="{3633BEBA-51E6-4F8D-807E-C500ACFDB1BA}" destId="{82CF977B-F048-4C2D-885C-F96B438C1E90}" srcOrd="0" destOrd="4" presId="urn:microsoft.com/office/officeart/2005/8/layout/list1"/>
    <dgm:cxn modelId="{6B1C8F72-83F0-40DD-A1BF-6591815BDF10}" type="presOf" srcId="{7EFAF4F4-F888-41D1-ADD4-86C97D3C66BB}" destId="{1269777E-0383-442E-8522-A8844CD73F9C}" srcOrd="0" destOrd="0" presId="urn:microsoft.com/office/officeart/2005/8/layout/list1"/>
    <dgm:cxn modelId="{62AA26A8-8239-44D5-8C54-4E2EDB87FE99}" type="presOf" srcId="{65E04C7F-383A-41B0-8007-781543D7F6EE}" destId="{82CF977B-F048-4C2D-885C-F96B438C1E90}" srcOrd="0" destOrd="5" presId="urn:microsoft.com/office/officeart/2005/8/layout/list1"/>
    <dgm:cxn modelId="{51A0DE36-0A19-45D0-904D-621C39D83775}" type="presOf" srcId="{3B58F02C-7D0A-4E3A-88A1-4125D6A4F5BA}" destId="{82CF977B-F048-4C2D-885C-F96B438C1E90}" srcOrd="0" destOrd="1" presId="urn:microsoft.com/office/officeart/2005/8/layout/list1"/>
    <dgm:cxn modelId="{E033FD13-6486-45C7-A600-0A843246656E}" srcId="{7EFAF4F4-F888-41D1-ADD4-86C97D3C66BB}" destId="{E0048A84-DAD0-4518-98BE-58B816786863}" srcOrd="3" destOrd="0" parTransId="{FE775D2E-F13F-48C6-B29E-7998D3A48863}" sibTransId="{614A3A5A-F8CB-42A7-935B-4851956185C2}"/>
    <dgm:cxn modelId="{40EFF21D-068A-46B8-BACA-BE0DA4988F31}" type="presOf" srcId="{860D277C-82FF-4C53-97AD-555409860E11}" destId="{82CF977B-F048-4C2D-885C-F96B438C1E90}" srcOrd="0" destOrd="0" presId="urn:microsoft.com/office/officeart/2005/8/layout/list1"/>
    <dgm:cxn modelId="{07238352-2718-4785-A6A9-B5E00DEFCFA7}" srcId="{7EFAF4F4-F888-41D1-ADD4-86C97D3C66BB}" destId="{3B58F02C-7D0A-4E3A-88A1-4125D6A4F5BA}" srcOrd="1" destOrd="0" parTransId="{E8E36387-7E44-47A8-B98E-C51B572C2F4A}" sibTransId="{20E7187A-68CE-42C7-AE15-9DD6E2977DA4}"/>
    <dgm:cxn modelId="{348321F9-3B3D-4981-B7F9-8C57ED96097B}" type="presOf" srcId="{E0048A84-DAD0-4518-98BE-58B816786863}" destId="{82CF977B-F048-4C2D-885C-F96B438C1E90}" srcOrd="0" destOrd="3" presId="urn:microsoft.com/office/officeart/2005/8/layout/list1"/>
    <dgm:cxn modelId="{B47D702C-DA4B-463A-8A52-C9F6FDB192C9}" type="presOf" srcId="{C1100054-0CA5-442B-85F1-E813C6F2F77E}" destId="{2F162218-F652-43A5-B38C-335F7F8B21C3}" srcOrd="0" destOrd="0" presId="urn:microsoft.com/office/officeart/2005/8/layout/list1"/>
    <dgm:cxn modelId="{1D557427-2650-49AB-BC70-C43591C8B7EA}" type="presParOf" srcId="{2F162218-F652-43A5-B38C-335F7F8B21C3}" destId="{BA673720-2DE8-450A-940F-52AF7E911F41}" srcOrd="0" destOrd="0" presId="urn:microsoft.com/office/officeart/2005/8/layout/list1"/>
    <dgm:cxn modelId="{C4F6BE48-F4F8-45C6-9F3F-6FBA6B41445D}" type="presParOf" srcId="{BA673720-2DE8-450A-940F-52AF7E911F41}" destId="{1269777E-0383-442E-8522-A8844CD73F9C}" srcOrd="0" destOrd="0" presId="urn:microsoft.com/office/officeart/2005/8/layout/list1"/>
    <dgm:cxn modelId="{9A0C7E50-EF52-40BF-8925-2629F33C7BFC}" type="presParOf" srcId="{BA673720-2DE8-450A-940F-52AF7E911F41}" destId="{21DE7CD9-936D-43D9-9936-0FDDECD954A0}" srcOrd="1" destOrd="0" presId="urn:microsoft.com/office/officeart/2005/8/layout/list1"/>
    <dgm:cxn modelId="{707F09F0-212C-44FC-8A4A-7BC70BB44C4A}" type="presParOf" srcId="{2F162218-F652-43A5-B38C-335F7F8B21C3}" destId="{524146C5-C515-48AA-837C-6C9C6204D298}" srcOrd="1" destOrd="0" presId="urn:microsoft.com/office/officeart/2005/8/layout/list1"/>
    <dgm:cxn modelId="{68B1232C-3A6F-4A02-9FC0-6535A71A6274}" type="presParOf" srcId="{2F162218-F652-43A5-B38C-335F7F8B21C3}" destId="{82CF977B-F048-4C2D-885C-F96B438C1E90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1100054-0CA5-442B-85F1-E813C6F2F77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FAF4F4-F888-41D1-ADD4-86C97D3C66BB}">
      <dgm:prSet custT="1"/>
      <dgm:spPr/>
      <dgm:t>
        <a:bodyPr/>
        <a:lstStyle/>
        <a:p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Setting up close codes		</a:t>
          </a:r>
          <a:endParaRPr lang="en-US" sz="1600" b="1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A65FF2-E86E-4594-BF1F-D33D17CA5C73}" type="parTrans" cxnId="{B43A5990-8CFB-46C3-8FF3-CCF8EEA1E63E}">
      <dgm:prSet/>
      <dgm:spPr/>
      <dgm:t>
        <a:bodyPr/>
        <a:lstStyle/>
        <a:p>
          <a:endParaRPr lang="en-US"/>
        </a:p>
      </dgm:t>
    </dgm:pt>
    <dgm:pt modelId="{69378443-B6DC-485C-A7B7-25DF088A5334}" type="sibTrans" cxnId="{B43A5990-8CFB-46C3-8FF3-CCF8EEA1E63E}">
      <dgm:prSet/>
      <dgm:spPr/>
      <dgm:t>
        <a:bodyPr/>
        <a:lstStyle/>
        <a:p>
          <a:endParaRPr lang="en-US"/>
        </a:p>
      </dgm:t>
    </dgm:pt>
    <dgm:pt modelId="{E049FC36-4AAB-4546-81BE-324C935FCA5F}">
      <dgm:prSet custT="1"/>
      <dgm:spPr/>
      <dgm:t>
        <a:bodyPr/>
        <a:lstStyle/>
        <a:p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Active vs. Inactive closed accounts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2D1649-847C-4BCE-BC9D-BE74DDDE09B7}" type="parTrans" cxnId="{DC22E55E-0AAE-44B8-AFE2-F9B8C1E82B58}">
      <dgm:prSet/>
      <dgm:spPr/>
      <dgm:t>
        <a:bodyPr/>
        <a:lstStyle/>
        <a:p>
          <a:endParaRPr lang="en-US"/>
        </a:p>
      </dgm:t>
    </dgm:pt>
    <dgm:pt modelId="{41CD29D1-7A41-40BF-B24F-0B9F207DD20C}" type="sibTrans" cxnId="{DC22E55E-0AAE-44B8-AFE2-F9B8C1E82B58}">
      <dgm:prSet/>
      <dgm:spPr/>
      <dgm:t>
        <a:bodyPr/>
        <a:lstStyle/>
        <a:p>
          <a:endParaRPr lang="en-US"/>
        </a:p>
      </dgm:t>
    </dgm:pt>
    <dgm:pt modelId="{61A488D7-AFC9-4831-964F-DE5BFC9919B7}">
      <dgm:prSet custT="1"/>
      <dgm:spPr/>
      <dgm:t>
        <a:bodyPr/>
        <a:lstStyle/>
        <a:p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Using secondary close codes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06888A-4D6E-4364-9FC3-FB52470718C8}" type="parTrans" cxnId="{1E9A7D8F-8BE2-4333-8C36-97923D27DD51}">
      <dgm:prSet/>
      <dgm:spPr/>
      <dgm:t>
        <a:bodyPr/>
        <a:lstStyle/>
        <a:p>
          <a:endParaRPr lang="en-US"/>
        </a:p>
      </dgm:t>
    </dgm:pt>
    <dgm:pt modelId="{73E95304-2760-4520-8A8F-353C99EC8F30}" type="sibTrans" cxnId="{1E9A7D8F-8BE2-4333-8C36-97923D27DD51}">
      <dgm:prSet/>
      <dgm:spPr/>
      <dgm:t>
        <a:bodyPr/>
        <a:lstStyle/>
        <a:p>
          <a:endParaRPr lang="en-US"/>
        </a:p>
      </dgm:t>
    </dgm:pt>
    <dgm:pt modelId="{0FB58C97-0F64-4A02-8C79-1A0293B53D16}">
      <dgm:prSet custT="1"/>
      <dgm:spPr/>
      <dgm:t>
        <a:bodyPr/>
        <a:lstStyle/>
        <a:p>
          <a:r>
            <a:rPr lang="en-US" sz="1800" b="1" i="0" dirty="0" smtClean="0"/>
            <a:t>System Control 1 &gt; Close Codes &gt; Close Code</a:t>
          </a:r>
          <a:br>
            <a:rPr lang="en-US" sz="1800" b="1" i="0" dirty="0" smtClean="0"/>
          </a:br>
          <a:r>
            <a:rPr lang="en-US" sz="1800" b="1" i="0" dirty="0" smtClean="0"/>
            <a:t>System Control 1 &gt; Close Codes &gt; Secondary Close Code</a:t>
          </a:r>
          <a:endParaRPr lang="en-US" sz="1800" b="1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AA6D44-DDEB-43DA-89E6-C6EF037D1B75}" type="parTrans" cxnId="{AE0DAE2F-C839-48BF-B477-B52341DC8574}">
      <dgm:prSet/>
      <dgm:spPr/>
      <dgm:t>
        <a:bodyPr/>
        <a:lstStyle/>
        <a:p>
          <a:endParaRPr lang="en-US"/>
        </a:p>
      </dgm:t>
    </dgm:pt>
    <dgm:pt modelId="{134C0E6D-7525-43B6-B56F-9F28A9D4AB19}" type="sibTrans" cxnId="{AE0DAE2F-C839-48BF-B477-B52341DC8574}">
      <dgm:prSet/>
      <dgm:spPr/>
      <dgm:t>
        <a:bodyPr/>
        <a:lstStyle/>
        <a:p>
          <a:endParaRPr lang="en-US"/>
        </a:p>
      </dgm:t>
    </dgm:pt>
    <dgm:pt modelId="{2F162218-F652-43A5-B38C-335F7F8B21C3}" type="pres">
      <dgm:prSet presAssocID="{C1100054-0CA5-442B-85F1-E813C6F2F77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CB87D8A-896D-4FAE-B38D-D05E1B4C2B68}" type="pres">
      <dgm:prSet presAssocID="{0FB58C97-0F64-4A02-8C79-1A0293B53D16}" presName="parentLin" presStyleCnt="0"/>
      <dgm:spPr/>
    </dgm:pt>
    <dgm:pt modelId="{1935303C-2FCC-45BD-9DEB-5B810A863C65}" type="pres">
      <dgm:prSet presAssocID="{0FB58C97-0F64-4A02-8C79-1A0293B53D16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695884E6-EE79-430A-A631-0E87674826E4}" type="pres">
      <dgm:prSet presAssocID="{0FB58C97-0F64-4A02-8C79-1A0293B53D16}" presName="parentText" presStyleLbl="node1" presStyleIdx="0" presStyleCnt="1" custScaleX="118409" custScaleY="5298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243070-B76D-40FA-A1DB-8686D342E10D}" type="pres">
      <dgm:prSet presAssocID="{0FB58C97-0F64-4A02-8C79-1A0293B53D16}" presName="negativeSpace" presStyleCnt="0"/>
      <dgm:spPr/>
    </dgm:pt>
    <dgm:pt modelId="{F90B1A29-AF75-4A6F-944B-8246068E232B}" type="pres">
      <dgm:prSet presAssocID="{0FB58C97-0F64-4A02-8C79-1A0293B53D16}" presName="childText" presStyleLbl="conFgAcc1" presStyleIdx="0" presStyleCnt="1" custScaleY="1249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E51323-A266-4246-AD31-8068E4A34412}" type="presOf" srcId="{61A488D7-AFC9-4831-964F-DE5BFC9919B7}" destId="{F90B1A29-AF75-4A6F-944B-8246068E232B}" srcOrd="0" destOrd="2" presId="urn:microsoft.com/office/officeart/2005/8/layout/list1"/>
    <dgm:cxn modelId="{7894D27E-0861-4430-BEA4-0233973C344D}" type="presOf" srcId="{7EFAF4F4-F888-41D1-ADD4-86C97D3C66BB}" destId="{F90B1A29-AF75-4A6F-944B-8246068E232B}" srcOrd="0" destOrd="0" presId="urn:microsoft.com/office/officeart/2005/8/layout/list1"/>
    <dgm:cxn modelId="{1D0DBBF9-4610-483A-8889-B4CB2E192C92}" type="presOf" srcId="{C1100054-0CA5-442B-85F1-E813C6F2F77E}" destId="{2F162218-F652-43A5-B38C-335F7F8B21C3}" srcOrd="0" destOrd="0" presId="urn:microsoft.com/office/officeart/2005/8/layout/list1"/>
    <dgm:cxn modelId="{566C9388-7553-4BE8-BC32-C272D05E21E0}" type="presOf" srcId="{E049FC36-4AAB-4546-81BE-324C935FCA5F}" destId="{F90B1A29-AF75-4A6F-944B-8246068E232B}" srcOrd="0" destOrd="1" presId="urn:microsoft.com/office/officeart/2005/8/layout/list1"/>
    <dgm:cxn modelId="{B43A5990-8CFB-46C3-8FF3-CCF8EEA1E63E}" srcId="{0FB58C97-0F64-4A02-8C79-1A0293B53D16}" destId="{7EFAF4F4-F888-41D1-ADD4-86C97D3C66BB}" srcOrd="0" destOrd="0" parTransId="{B4A65FF2-E86E-4594-BF1F-D33D17CA5C73}" sibTransId="{69378443-B6DC-485C-A7B7-25DF088A5334}"/>
    <dgm:cxn modelId="{5D60DD3A-0E84-470A-99A7-FB9A0D2073F5}" type="presOf" srcId="{0FB58C97-0F64-4A02-8C79-1A0293B53D16}" destId="{695884E6-EE79-430A-A631-0E87674826E4}" srcOrd="1" destOrd="0" presId="urn:microsoft.com/office/officeart/2005/8/layout/list1"/>
    <dgm:cxn modelId="{DC22E55E-0AAE-44B8-AFE2-F9B8C1E82B58}" srcId="{0FB58C97-0F64-4A02-8C79-1A0293B53D16}" destId="{E049FC36-4AAB-4546-81BE-324C935FCA5F}" srcOrd="1" destOrd="0" parTransId="{D32D1649-847C-4BCE-BC9D-BE74DDDE09B7}" sibTransId="{41CD29D1-7A41-40BF-B24F-0B9F207DD20C}"/>
    <dgm:cxn modelId="{1E9A7D8F-8BE2-4333-8C36-97923D27DD51}" srcId="{0FB58C97-0F64-4A02-8C79-1A0293B53D16}" destId="{61A488D7-AFC9-4831-964F-DE5BFC9919B7}" srcOrd="2" destOrd="0" parTransId="{E206888A-4D6E-4364-9FC3-FB52470718C8}" sibTransId="{73E95304-2760-4520-8A8F-353C99EC8F30}"/>
    <dgm:cxn modelId="{AE0DAE2F-C839-48BF-B477-B52341DC8574}" srcId="{C1100054-0CA5-442B-85F1-E813C6F2F77E}" destId="{0FB58C97-0F64-4A02-8C79-1A0293B53D16}" srcOrd="0" destOrd="0" parTransId="{1FAA6D44-DDEB-43DA-89E6-C6EF037D1B75}" sibTransId="{134C0E6D-7525-43B6-B56F-9F28A9D4AB19}"/>
    <dgm:cxn modelId="{2519B7D4-F94D-4C6B-9CD9-5F965D9E95E9}" type="presOf" srcId="{0FB58C97-0F64-4A02-8C79-1A0293B53D16}" destId="{1935303C-2FCC-45BD-9DEB-5B810A863C65}" srcOrd="0" destOrd="0" presId="urn:microsoft.com/office/officeart/2005/8/layout/list1"/>
    <dgm:cxn modelId="{00B60E97-ED6A-4D3C-A2E6-B1B7A7A06403}" type="presParOf" srcId="{2F162218-F652-43A5-B38C-335F7F8B21C3}" destId="{4CB87D8A-896D-4FAE-B38D-D05E1B4C2B68}" srcOrd="0" destOrd="0" presId="urn:microsoft.com/office/officeart/2005/8/layout/list1"/>
    <dgm:cxn modelId="{92504B6F-89F0-4E35-A7CD-9276EEF1E234}" type="presParOf" srcId="{4CB87D8A-896D-4FAE-B38D-D05E1B4C2B68}" destId="{1935303C-2FCC-45BD-9DEB-5B810A863C65}" srcOrd="0" destOrd="0" presId="urn:microsoft.com/office/officeart/2005/8/layout/list1"/>
    <dgm:cxn modelId="{09436330-FC3B-45B2-8429-4B93373FC913}" type="presParOf" srcId="{4CB87D8A-896D-4FAE-B38D-D05E1B4C2B68}" destId="{695884E6-EE79-430A-A631-0E87674826E4}" srcOrd="1" destOrd="0" presId="urn:microsoft.com/office/officeart/2005/8/layout/list1"/>
    <dgm:cxn modelId="{3EE489C9-CA29-495D-A50A-A2DD9413B95F}" type="presParOf" srcId="{2F162218-F652-43A5-B38C-335F7F8B21C3}" destId="{0F243070-B76D-40FA-A1DB-8686D342E10D}" srcOrd="1" destOrd="0" presId="urn:microsoft.com/office/officeart/2005/8/layout/list1"/>
    <dgm:cxn modelId="{4BEB1194-9309-4DB0-92B3-AC26C5D0E3C1}" type="presParOf" srcId="{2F162218-F652-43A5-B38C-335F7F8B21C3}" destId="{F90B1A29-AF75-4A6F-944B-8246068E232B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AF0F01-1275-4E15-AC02-A05F55717A80}">
      <dsp:nvSpPr>
        <dsp:cNvPr id="0" name=""/>
        <dsp:cNvSpPr/>
      </dsp:nvSpPr>
      <dsp:spPr>
        <a:xfrm>
          <a:off x="3699429" y="3981197"/>
          <a:ext cx="1440340" cy="14403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Collection Industry</a:t>
          </a:r>
          <a:endParaRPr lang="en-US" sz="1800" b="1" kern="1200" dirty="0"/>
        </a:p>
      </dsp:txBody>
      <dsp:txXfrm>
        <a:off x="3910362" y="4192130"/>
        <a:ext cx="1018474" cy="1018474"/>
      </dsp:txXfrm>
    </dsp:sp>
    <dsp:sp modelId="{D3707295-D35E-4966-B990-121A4E0B4965}">
      <dsp:nvSpPr>
        <dsp:cNvPr id="0" name=""/>
        <dsp:cNvSpPr/>
      </dsp:nvSpPr>
      <dsp:spPr>
        <a:xfrm rot="10800000">
          <a:off x="574675" y="4525880"/>
          <a:ext cx="3015936" cy="410497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E0B8B9-443F-4C90-8229-894375B37A8B}">
      <dsp:nvSpPr>
        <dsp:cNvPr id="0" name=""/>
        <dsp:cNvSpPr/>
      </dsp:nvSpPr>
      <dsp:spPr>
        <a:xfrm>
          <a:off x="3843" y="4298072"/>
          <a:ext cx="1008238" cy="8065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How are you going to operate your company?</a:t>
          </a:r>
          <a:endParaRPr lang="en-US" sz="1100" b="1" kern="1200" dirty="0"/>
        </a:p>
      </dsp:txBody>
      <dsp:txXfrm>
        <a:off x="27467" y="4321696"/>
        <a:ext cx="960990" cy="759342"/>
      </dsp:txXfrm>
    </dsp:sp>
    <dsp:sp modelId="{910D2DA2-DD49-401B-98E1-F27C74E1CC4A}">
      <dsp:nvSpPr>
        <dsp:cNvPr id="0" name=""/>
        <dsp:cNvSpPr/>
      </dsp:nvSpPr>
      <dsp:spPr>
        <a:xfrm rot="12000000">
          <a:off x="719634" y="3703777"/>
          <a:ext cx="3015936" cy="410497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90ED47-7ECF-4922-9C84-452C5AEAE30F}">
      <dsp:nvSpPr>
        <dsp:cNvPr id="0" name=""/>
        <dsp:cNvSpPr/>
      </dsp:nvSpPr>
      <dsp:spPr>
        <a:xfrm>
          <a:off x="239743" y="2960213"/>
          <a:ext cx="1008238" cy="8065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How are you going to bill and charge your client?</a:t>
          </a:r>
          <a:endParaRPr lang="en-US" sz="1100" b="1" kern="1200" dirty="0"/>
        </a:p>
      </dsp:txBody>
      <dsp:txXfrm>
        <a:off x="263367" y="2983837"/>
        <a:ext cx="960990" cy="759342"/>
      </dsp:txXfrm>
    </dsp:sp>
    <dsp:sp modelId="{94228A29-1EC7-46B8-A27E-C5B3CD20633C}">
      <dsp:nvSpPr>
        <dsp:cNvPr id="0" name=""/>
        <dsp:cNvSpPr/>
      </dsp:nvSpPr>
      <dsp:spPr>
        <a:xfrm rot="13200000">
          <a:off x="1137026" y="2980831"/>
          <a:ext cx="3015936" cy="410497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457B7B-3A94-4553-8C37-8EF4D709C918}">
      <dsp:nvSpPr>
        <dsp:cNvPr id="0" name=""/>
        <dsp:cNvSpPr/>
      </dsp:nvSpPr>
      <dsp:spPr>
        <a:xfrm>
          <a:off x="918992" y="1783720"/>
          <a:ext cx="1008238" cy="8065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How do I get consumer information in the system ?</a:t>
          </a:r>
          <a:endParaRPr lang="en-US" sz="1100" b="1" kern="1200" dirty="0"/>
        </a:p>
      </dsp:txBody>
      <dsp:txXfrm>
        <a:off x="942616" y="1807344"/>
        <a:ext cx="960990" cy="759342"/>
      </dsp:txXfrm>
    </dsp:sp>
    <dsp:sp modelId="{2B0FB351-602B-47A2-B36F-3E03752CE830}">
      <dsp:nvSpPr>
        <dsp:cNvPr id="0" name=""/>
        <dsp:cNvSpPr/>
      </dsp:nvSpPr>
      <dsp:spPr>
        <a:xfrm rot="14400000">
          <a:off x="1776509" y="2444241"/>
          <a:ext cx="3015936" cy="410497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D44F3B-4335-450C-9DAA-7FD34501DA09}">
      <dsp:nvSpPr>
        <dsp:cNvPr id="0" name=""/>
        <dsp:cNvSpPr/>
      </dsp:nvSpPr>
      <dsp:spPr>
        <a:xfrm>
          <a:off x="1959662" y="910495"/>
          <a:ext cx="1008238" cy="8065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How and when to contact the consumers?</a:t>
          </a:r>
          <a:endParaRPr lang="en-US" sz="1100" b="1" kern="1200" dirty="0"/>
        </a:p>
      </dsp:txBody>
      <dsp:txXfrm>
        <a:off x="1983286" y="934119"/>
        <a:ext cx="960990" cy="759342"/>
      </dsp:txXfrm>
    </dsp:sp>
    <dsp:sp modelId="{D3954155-A41A-4A44-88F0-D58159FD8AC3}">
      <dsp:nvSpPr>
        <dsp:cNvPr id="0" name=""/>
        <dsp:cNvSpPr/>
      </dsp:nvSpPr>
      <dsp:spPr>
        <a:xfrm rot="15600000">
          <a:off x="2560951" y="2158728"/>
          <a:ext cx="3015936" cy="410497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39C154-7F0C-4CA4-99AD-F2950E5BECCB}">
      <dsp:nvSpPr>
        <dsp:cNvPr id="0" name=""/>
        <dsp:cNvSpPr/>
      </dsp:nvSpPr>
      <dsp:spPr>
        <a:xfrm>
          <a:off x="3236232" y="445861"/>
          <a:ext cx="1008238" cy="8065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What accounts are assigned to which collectors?</a:t>
          </a:r>
          <a:endParaRPr lang="en-US" sz="1100" b="1" kern="1200" dirty="0"/>
        </a:p>
      </dsp:txBody>
      <dsp:txXfrm>
        <a:off x="3259856" y="469485"/>
        <a:ext cx="960990" cy="759342"/>
      </dsp:txXfrm>
    </dsp:sp>
    <dsp:sp modelId="{760511CE-D014-4A5F-A23A-596ACCB63899}">
      <dsp:nvSpPr>
        <dsp:cNvPr id="0" name=""/>
        <dsp:cNvSpPr/>
      </dsp:nvSpPr>
      <dsp:spPr>
        <a:xfrm rot="16800000">
          <a:off x="3395737" y="2158728"/>
          <a:ext cx="3015936" cy="410497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30180F-657C-44F3-9719-34D5944DB3AF}">
      <dsp:nvSpPr>
        <dsp:cNvPr id="0" name=""/>
        <dsp:cNvSpPr/>
      </dsp:nvSpPr>
      <dsp:spPr>
        <a:xfrm>
          <a:off x="4594729" y="445861"/>
          <a:ext cx="1008238" cy="8065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How will collectors work their accounts?</a:t>
          </a:r>
          <a:endParaRPr lang="en-US" sz="1100" b="1" kern="1200" dirty="0"/>
        </a:p>
      </dsp:txBody>
      <dsp:txXfrm>
        <a:off x="4618353" y="469485"/>
        <a:ext cx="960990" cy="759342"/>
      </dsp:txXfrm>
    </dsp:sp>
    <dsp:sp modelId="{83FD32A3-B616-402D-BD25-3C3AFD7FC845}">
      <dsp:nvSpPr>
        <dsp:cNvPr id="0" name=""/>
        <dsp:cNvSpPr/>
      </dsp:nvSpPr>
      <dsp:spPr>
        <a:xfrm rot="18000000">
          <a:off x="4180178" y="2444241"/>
          <a:ext cx="3015936" cy="410497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86E023-ADB8-4049-8B8E-8B7BDFB494A5}">
      <dsp:nvSpPr>
        <dsp:cNvPr id="0" name=""/>
        <dsp:cNvSpPr/>
      </dsp:nvSpPr>
      <dsp:spPr>
        <a:xfrm>
          <a:off x="5871299" y="838200"/>
          <a:ext cx="1008238" cy="9511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How will payments be posted to accounts and commissions be divided?</a:t>
          </a:r>
          <a:endParaRPr lang="en-US" sz="1100" b="1" kern="1200" dirty="0"/>
        </a:p>
      </dsp:txBody>
      <dsp:txXfrm>
        <a:off x="5899158" y="866059"/>
        <a:ext cx="952520" cy="895462"/>
      </dsp:txXfrm>
    </dsp:sp>
    <dsp:sp modelId="{65F34B2A-BE88-46E6-94AA-6A593A321126}">
      <dsp:nvSpPr>
        <dsp:cNvPr id="0" name=""/>
        <dsp:cNvSpPr/>
      </dsp:nvSpPr>
      <dsp:spPr>
        <a:xfrm rot="19200000">
          <a:off x="4819661" y="2980831"/>
          <a:ext cx="3015936" cy="410497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A676BA-6DAB-4EE1-B2C5-1030F8ADA5AC}">
      <dsp:nvSpPr>
        <dsp:cNvPr id="0" name=""/>
        <dsp:cNvSpPr/>
      </dsp:nvSpPr>
      <dsp:spPr>
        <a:xfrm>
          <a:off x="6911968" y="1783720"/>
          <a:ext cx="1008238" cy="8065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When Will You Stop Working An Account?</a:t>
          </a:r>
          <a:endParaRPr lang="en-US" sz="1100" b="1" kern="1200" dirty="0"/>
        </a:p>
      </dsp:txBody>
      <dsp:txXfrm>
        <a:off x="6935592" y="1807344"/>
        <a:ext cx="960990" cy="759342"/>
      </dsp:txXfrm>
    </dsp:sp>
    <dsp:sp modelId="{7353BD3B-0D19-444F-8FF6-B1DFD8A68438}">
      <dsp:nvSpPr>
        <dsp:cNvPr id="0" name=""/>
        <dsp:cNvSpPr/>
      </dsp:nvSpPr>
      <dsp:spPr>
        <a:xfrm rot="20400000">
          <a:off x="5237054" y="3703777"/>
          <a:ext cx="3015936" cy="410497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2EB8B4-908A-4830-B7F3-58E144AF0EA4}">
      <dsp:nvSpPr>
        <dsp:cNvPr id="0" name=""/>
        <dsp:cNvSpPr/>
      </dsp:nvSpPr>
      <dsp:spPr>
        <a:xfrm>
          <a:off x="7591217" y="2960213"/>
          <a:ext cx="1008238" cy="8065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How Will I Pay And Collect From My Clients? </a:t>
          </a:r>
          <a:endParaRPr lang="en-US" sz="1100" b="1" kern="1200" dirty="0"/>
        </a:p>
      </dsp:txBody>
      <dsp:txXfrm>
        <a:off x="7614841" y="2983837"/>
        <a:ext cx="960990" cy="759342"/>
      </dsp:txXfrm>
    </dsp:sp>
    <dsp:sp modelId="{66A770A4-C316-48F7-8E41-70CC9DA4E897}">
      <dsp:nvSpPr>
        <dsp:cNvPr id="0" name=""/>
        <dsp:cNvSpPr/>
      </dsp:nvSpPr>
      <dsp:spPr>
        <a:xfrm>
          <a:off x="5315301" y="4496119"/>
          <a:ext cx="3015936" cy="410497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ED9FD7-BB62-484C-95B3-8F9F625B1065}">
      <dsp:nvSpPr>
        <dsp:cNvPr id="0" name=""/>
        <dsp:cNvSpPr/>
      </dsp:nvSpPr>
      <dsp:spPr>
        <a:xfrm>
          <a:off x="7827118" y="4298072"/>
          <a:ext cx="1008238" cy="8065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How do I monitor and track my business?</a:t>
          </a:r>
          <a:endParaRPr lang="en-US" sz="1100" b="1" kern="1200" dirty="0"/>
        </a:p>
      </dsp:txBody>
      <dsp:txXfrm>
        <a:off x="7850742" y="4321696"/>
        <a:ext cx="960990" cy="7593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98DFA6-2F15-4CEE-92A7-B2482F394E34}">
      <dsp:nvSpPr>
        <dsp:cNvPr id="0" name=""/>
        <dsp:cNvSpPr/>
      </dsp:nvSpPr>
      <dsp:spPr>
        <a:xfrm>
          <a:off x="1259840" y="0"/>
          <a:ext cx="1463040" cy="8128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One Company</a:t>
          </a:r>
          <a:endParaRPr lang="en-US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83646" y="23806"/>
        <a:ext cx="1415428" cy="765188"/>
      </dsp:txXfrm>
    </dsp:sp>
    <dsp:sp modelId="{A1D61499-E3DB-4571-A40A-09A57AC46AFC}">
      <dsp:nvSpPr>
        <dsp:cNvPr id="0" name=""/>
        <dsp:cNvSpPr/>
      </dsp:nvSpPr>
      <dsp:spPr>
        <a:xfrm>
          <a:off x="3373120" y="0"/>
          <a:ext cx="1463040" cy="8128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Multiple Companies</a:t>
          </a:r>
          <a:endParaRPr lang="en-US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96926" y="23806"/>
        <a:ext cx="1415428" cy="765188"/>
      </dsp:txXfrm>
    </dsp:sp>
    <dsp:sp modelId="{9E522F65-6634-4003-8608-D8B88DC305AB}">
      <dsp:nvSpPr>
        <dsp:cNvPr id="0" name=""/>
        <dsp:cNvSpPr/>
      </dsp:nvSpPr>
      <dsp:spPr>
        <a:xfrm>
          <a:off x="2743200" y="3454400"/>
          <a:ext cx="609600" cy="609600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ACF967-C52F-C940-906A-E2235D32D794}">
      <dsp:nvSpPr>
        <dsp:cNvPr id="0" name=""/>
        <dsp:cNvSpPr/>
      </dsp:nvSpPr>
      <dsp:spPr>
        <a:xfrm rot="240000">
          <a:off x="1218641" y="3193179"/>
          <a:ext cx="3658717" cy="25584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B4A3C7-DD46-EA4C-A7FB-C70A0E17EF95}">
      <dsp:nvSpPr>
        <dsp:cNvPr id="0" name=""/>
        <dsp:cNvSpPr/>
      </dsp:nvSpPr>
      <dsp:spPr>
        <a:xfrm rot="240000">
          <a:off x="3415383" y="2553510"/>
          <a:ext cx="1459793" cy="6801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Staffing</a:t>
          </a:r>
          <a:r>
            <a:rPr lang="en-US" sz="1600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 controls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48583" y="2586710"/>
        <a:ext cx="1393393" cy="613714"/>
      </dsp:txXfrm>
    </dsp:sp>
    <dsp:sp modelId="{A70B3240-F8D5-254D-A58D-74E99B1C0C71}">
      <dsp:nvSpPr>
        <dsp:cNvPr id="0" name=""/>
        <dsp:cNvSpPr/>
      </dsp:nvSpPr>
      <dsp:spPr>
        <a:xfrm rot="240000">
          <a:off x="3472861" y="1755543"/>
          <a:ext cx="1450500" cy="8130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Multiple business</a:t>
          </a:r>
          <a:r>
            <a:rPr lang="en-US" sz="1600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 lines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12549" y="1795231"/>
        <a:ext cx="1371124" cy="733633"/>
      </dsp:txXfrm>
    </dsp:sp>
    <dsp:sp modelId="{0FED7C87-023E-CB4B-862A-B7EFA2F28913}">
      <dsp:nvSpPr>
        <dsp:cNvPr id="0" name=""/>
        <dsp:cNvSpPr/>
      </dsp:nvSpPr>
      <dsp:spPr>
        <a:xfrm rot="240000">
          <a:off x="3521047" y="1106726"/>
          <a:ext cx="1459793" cy="6801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Different</a:t>
          </a:r>
          <a:r>
            <a:rPr lang="en-US" sz="1600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 business rules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54247" y="1139926"/>
        <a:ext cx="1393393" cy="613714"/>
      </dsp:txXfrm>
    </dsp:sp>
    <dsp:sp modelId="{397ABE8B-A148-7649-9984-3D79016AE2A8}">
      <dsp:nvSpPr>
        <dsp:cNvPr id="0" name=""/>
        <dsp:cNvSpPr/>
      </dsp:nvSpPr>
      <dsp:spPr>
        <a:xfrm rot="240000">
          <a:off x="1322423" y="2407206"/>
          <a:ext cx="1459793" cy="6801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Control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55623" y="2440406"/>
        <a:ext cx="1393393" cy="613714"/>
      </dsp:txXfrm>
    </dsp:sp>
    <dsp:sp modelId="{34717F2B-6727-5A4D-A10E-74C5F6816FFB}">
      <dsp:nvSpPr>
        <dsp:cNvPr id="0" name=""/>
        <dsp:cNvSpPr/>
      </dsp:nvSpPr>
      <dsp:spPr>
        <a:xfrm rot="240000">
          <a:off x="1375255" y="1675686"/>
          <a:ext cx="1459793" cy="6801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Easy to manage</a:t>
          </a:r>
          <a:endParaRPr lang="en-US" sz="1600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08455" y="1708886"/>
        <a:ext cx="1393393" cy="6137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DA84E4-A6E9-492E-B936-1A5296538F98}">
      <dsp:nvSpPr>
        <dsp:cNvPr id="0" name=""/>
        <dsp:cNvSpPr/>
      </dsp:nvSpPr>
      <dsp:spPr>
        <a:xfrm>
          <a:off x="0" y="339774"/>
          <a:ext cx="6096000" cy="18474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3117" tIns="479044" rIns="47311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Company Name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Address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Phone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System Availability Times for Users To Login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Special Access to Certain Areas In System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39774"/>
        <a:ext cx="6096000" cy="1847475"/>
      </dsp:txXfrm>
    </dsp:sp>
    <dsp:sp modelId="{E2E1FBD1-E219-4A29-996A-8AE2760A12D2}">
      <dsp:nvSpPr>
        <dsp:cNvPr id="0" name=""/>
        <dsp:cNvSpPr/>
      </dsp:nvSpPr>
      <dsp:spPr>
        <a:xfrm>
          <a:off x="304800" y="294"/>
          <a:ext cx="426720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System Control 1 &gt; Company Information</a:t>
          </a:r>
          <a:endParaRPr lang="en-US" sz="1400" b="1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7944" y="33438"/>
        <a:ext cx="4200912" cy="612672"/>
      </dsp:txXfrm>
    </dsp:sp>
    <dsp:sp modelId="{BD3C854B-783E-4D7C-AD83-D50BB4B6CCD7}">
      <dsp:nvSpPr>
        <dsp:cNvPr id="0" name=""/>
        <dsp:cNvSpPr/>
      </dsp:nvSpPr>
      <dsp:spPr>
        <a:xfrm>
          <a:off x="0" y="2650929"/>
          <a:ext cx="6096000" cy="14127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3117" tIns="479044" rIns="47311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Setting Up Your System Controls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Defining system defaults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Creating system warnings for accounts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Customizing your company based on your process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650929"/>
        <a:ext cx="6096000" cy="1412775"/>
      </dsp:txXfrm>
    </dsp:sp>
    <dsp:sp modelId="{51314532-47EA-4B9B-89C5-35F482E95281}">
      <dsp:nvSpPr>
        <dsp:cNvPr id="0" name=""/>
        <dsp:cNvSpPr/>
      </dsp:nvSpPr>
      <dsp:spPr>
        <a:xfrm>
          <a:off x="304800" y="2311450"/>
          <a:ext cx="426720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System Control 1 &gt; System Parameters</a:t>
          </a:r>
          <a:endParaRPr lang="en-US" sz="1400" b="1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7944" y="2344594"/>
        <a:ext cx="4200912" cy="6126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243ED9-0BCE-484D-B1DF-C3EB823B8992}">
      <dsp:nvSpPr>
        <dsp:cNvPr id="0" name=""/>
        <dsp:cNvSpPr/>
      </dsp:nvSpPr>
      <dsp:spPr>
        <a:xfrm rot="2561157">
          <a:off x="1961877" y="2351492"/>
          <a:ext cx="518804" cy="51591"/>
        </a:xfrm>
        <a:custGeom>
          <a:avLst/>
          <a:gdLst/>
          <a:ahLst/>
          <a:cxnLst/>
          <a:rect l="0" t="0" r="0" b="0"/>
          <a:pathLst>
            <a:path>
              <a:moveTo>
                <a:pt x="0" y="25795"/>
              </a:moveTo>
              <a:lnTo>
                <a:pt x="518804" y="257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88BFB1-E41E-4B57-A6A5-AF8D7CD9A1E0}">
      <dsp:nvSpPr>
        <dsp:cNvPr id="0" name=""/>
        <dsp:cNvSpPr/>
      </dsp:nvSpPr>
      <dsp:spPr>
        <a:xfrm>
          <a:off x="2030597" y="1646844"/>
          <a:ext cx="661972" cy="51591"/>
        </a:xfrm>
        <a:custGeom>
          <a:avLst/>
          <a:gdLst/>
          <a:ahLst/>
          <a:cxnLst/>
          <a:rect l="0" t="0" r="0" b="0"/>
          <a:pathLst>
            <a:path>
              <a:moveTo>
                <a:pt x="0" y="25795"/>
              </a:moveTo>
              <a:lnTo>
                <a:pt x="661972" y="257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F33C2F-76B0-4B3D-9E40-9DC773A4A3C9}">
      <dsp:nvSpPr>
        <dsp:cNvPr id="0" name=""/>
        <dsp:cNvSpPr/>
      </dsp:nvSpPr>
      <dsp:spPr>
        <a:xfrm rot="19105956">
          <a:off x="1954491" y="937893"/>
          <a:ext cx="604438" cy="51591"/>
        </a:xfrm>
        <a:custGeom>
          <a:avLst/>
          <a:gdLst/>
          <a:ahLst/>
          <a:cxnLst/>
          <a:rect l="0" t="0" r="0" b="0"/>
          <a:pathLst>
            <a:path>
              <a:moveTo>
                <a:pt x="0" y="25795"/>
              </a:moveTo>
              <a:lnTo>
                <a:pt x="604438" y="257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6A44D5-E982-47C9-88C9-4FD1F26DA09E}">
      <dsp:nvSpPr>
        <dsp:cNvPr id="0" name=""/>
        <dsp:cNvSpPr/>
      </dsp:nvSpPr>
      <dsp:spPr>
        <a:xfrm>
          <a:off x="638264" y="853621"/>
          <a:ext cx="1638039" cy="163803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1C5A40-EEB8-4A31-8BE3-BBF18A445317}">
      <dsp:nvSpPr>
        <dsp:cNvPr id="0" name=""/>
        <dsp:cNvSpPr/>
      </dsp:nvSpPr>
      <dsp:spPr>
        <a:xfrm>
          <a:off x="2367364" y="462"/>
          <a:ext cx="916986" cy="9169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Owner</a:t>
          </a:r>
          <a:endParaRPr lang="en-US" sz="1400" kern="1200" dirty="0"/>
        </a:p>
      </dsp:txBody>
      <dsp:txXfrm>
        <a:off x="2501653" y="134751"/>
        <a:ext cx="648408" cy="648408"/>
      </dsp:txXfrm>
    </dsp:sp>
    <dsp:sp modelId="{4297BFBB-0C64-41FC-AE4C-F64C3DC05A3A}">
      <dsp:nvSpPr>
        <dsp:cNvPr id="0" name=""/>
        <dsp:cNvSpPr/>
      </dsp:nvSpPr>
      <dsp:spPr>
        <a:xfrm>
          <a:off x="2692569" y="1214147"/>
          <a:ext cx="916986" cy="9169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Worker</a:t>
          </a:r>
          <a:endParaRPr lang="en-US" sz="1400" kern="1200" dirty="0"/>
        </a:p>
      </dsp:txBody>
      <dsp:txXfrm>
        <a:off x="2826858" y="1348436"/>
        <a:ext cx="648408" cy="648408"/>
      </dsp:txXfrm>
    </dsp:sp>
    <dsp:sp modelId="{96165C22-80D2-4618-8E3B-E830E75A61BD}">
      <dsp:nvSpPr>
        <dsp:cNvPr id="0" name=""/>
        <dsp:cNvSpPr/>
      </dsp:nvSpPr>
      <dsp:spPr>
        <a:xfrm>
          <a:off x="2281776" y="2394913"/>
          <a:ext cx="982823" cy="9828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Split Collector</a:t>
          </a:r>
          <a:endParaRPr lang="en-US" sz="1400" kern="1200" dirty="0"/>
        </a:p>
      </dsp:txBody>
      <dsp:txXfrm>
        <a:off x="2425707" y="2538844"/>
        <a:ext cx="694961" cy="69496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CF977B-F048-4C2D-885C-F96B438C1E90}">
      <dsp:nvSpPr>
        <dsp:cNvPr id="0" name=""/>
        <dsp:cNvSpPr/>
      </dsp:nvSpPr>
      <dsp:spPr>
        <a:xfrm>
          <a:off x="0" y="341395"/>
          <a:ext cx="6096000" cy="7276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3117" tIns="437388" rIns="47311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Creating users and giving them access to RMEx Menus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41395"/>
        <a:ext cx="6096000" cy="727649"/>
      </dsp:txXfrm>
    </dsp:sp>
    <dsp:sp modelId="{21DE7CD9-936D-43D9-9936-0FDDECD954A0}">
      <dsp:nvSpPr>
        <dsp:cNvPr id="0" name=""/>
        <dsp:cNvSpPr/>
      </dsp:nvSpPr>
      <dsp:spPr>
        <a:xfrm>
          <a:off x="304800" y="31435"/>
          <a:ext cx="426720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System Control 1 &gt; System Security</a:t>
          </a:r>
          <a:endParaRPr lang="en-US" sz="1400" b="1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5062" y="61697"/>
        <a:ext cx="4206676" cy="559396"/>
      </dsp:txXfrm>
    </dsp:sp>
    <dsp:sp modelId="{E50CE7AF-3662-4602-90D0-49ECF3F0A439}">
      <dsp:nvSpPr>
        <dsp:cNvPr id="0" name=""/>
        <dsp:cNvSpPr/>
      </dsp:nvSpPr>
      <dsp:spPr>
        <a:xfrm>
          <a:off x="0" y="1498600"/>
          <a:ext cx="6096000" cy="7276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3117" tIns="437388" rIns="47311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Defining Collector Profile</a:t>
          </a:r>
          <a:endParaRPr lang="en-US" sz="1400" b="0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498600"/>
        <a:ext cx="6096000" cy="727649"/>
      </dsp:txXfrm>
    </dsp:sp>
    <dsp:sp modelId="{DF48A196-C917-48B0-A48A-6A306C903361}">
      <dsp:nvSpPr>
        <dsp:cNvPr id="0" name=""/>
        <dsp:cNvSpPr/>
      </dsp:nvSpPr>
      <dsp:spPr>
        <a:xfrm>
          <a:off x="304800" y="1182445"/>
          <a:ext cx="426720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Management Menu &gt; Collector Update</a:t>
          </a:r>
          <a:endParaRPr lang="en-US" sz="1400" b="1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5062" y="1212707"/>
        <a:ext cx="4206676" cy="559396"/>
      </dsp:txXfrm>
    </dsp:sp>
    <dsp:sp modelId="{5F26CE6A-5145-41C8-A5D8-234A06BE8363}">
      <dsp:nvSpPr>
        <dsp:cNvPr id="0" name=""/>
        <dsp:cNvSpPr/>
      </dsp:nvSpPr>
      <dsp:spPr>
        <a:xfrm>
          <a:off x="0" y="2643415"/>
          <a:ext cx="6096000" cy="13891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3117" tIns="437388" rIns="47311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Establishing how accounts will be worked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Setting up a non-pooled environment vs. pooled environment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Setting up credits for payment for one worker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Setting up credits for payments for multiple workers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643415"/>
        <a:ext cx="6096000" cy="1389150"/>
      </dsp:txXfrm>
    </dsp:sp>
    <dsp:sp modelId="{7910D990-1787-4A4F-B69E-FAC5D62DB313}">
      <dsp:nvSpPr>
        <dsp:cNvPr id="0" name=""/>
        <dsp:cNvSpPr/>
      </dsp:nvSpPr>
      <dsp:spPr>
        <a:xfrm>
          <a:off x="304800" y="2333455"/>
          <a:ext cx="426720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System Control 1 &gt; Collector Workgroups</a:t>
          </a:r>
          <a:endParaRPr lang="en-US" sz="1400" b="1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5062" y="2363717"/>
        <a:ext cx="4206676" cy="55939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A5094C-D49D-4095-8D7D-FCA367CF2A05}">
      <dsp:nvSpPr>
        <dsp:cNvPr id="0" name=""/>
        <dsp:cNvSpPr/>
      </dsp:nvSpPr>
      <dsp:spPr>
        <a:xfrm>
          <a:off x="1404620" y="165099"/>
          <a:ext cx="3276600" cy="1137920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17C278-4E86-430E-A571-DD7D495C4E4E}">
      <dsp:nvSpPr>
        <dsp:cNvPr id="0" name=""/>
        <dsp:cNvSpPr/>
      </dsp:nvSpPr>
      <dsp:spPr>
        <a:xfrm>
          <a:off x="2730500" y="2951479"/>
          <a:ext cx="635000" cy="406400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42C10B-29CF-4D5A-BB80-A3418281C07E}">
      <dsp:nvSpPr>
        <dsp:cNvPr id="0" name=""/>
        <dsp:cNvSpPr/>
      </dsp:nvSpPr>
      <dsp:spPr>
        <a:xfrm>
          <a:off x="1524000" y="3276600"/>
          <a:ext cx="3048000" cy="76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Payment Distribution</a:t>
          </a:r>
          <a:endParaRPr lang="en-US" sz="2400" kern="1200" dirty="0"/>
        </a:p>
      </dsp:txBody>
      <dsp:txXfrm>
        <a:off x="1524000" y="3276600"/>
        <a:ext cx="3048000" cy="762000"/>
      </dsp:txXfrm>
    </dsp:sp>
    <dsp:sp modelId="{97B4C8CA-165A-4593-8A60-B81DC202750F}">
      <dsp:nvSpPr>
        <dsp:cNvPr id="0" name=""/>
        <dsp:cNvSpPr/>
      </dsp:nvSpPr>
      <dsp:spPr>
        <a:xfrm>
          <a:off x="2595880" y="1390904"/>
          <a:ext cx="1143000" cy="1143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Interest</a:t>
          </a:r>
          <a:endParaRPr lang="en-US" sz="1300" kern="1200" dirty="0"/>
        </a:p>
      </dsp:txBody>
      <dsp:txXfrm>
        <a:off x="2763268" y="1558292"/>
        <a:ext cx="808224" cy="808224"/>
      </dsp:txXfrm>
    </dsp:sp>
    <dsp:sp modelId="{B4BFF894-4D2D-49DC-8378-38F0BCB321DC}">
      <dsp:nvSpPr>
        <dsp:cNvPr id="0" name=""/>
        <dsp:cNvSpPr/>
      </dsp:nvSpPr>
      <dsp:spPr>
        <a:xfrm>
          <a:off x="1904998" y="203198"/>
          <a:ext cx="1143000" cy="1143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Primary</a:t>
          </a:r>
          <a:endParaRPr lang="en-US" sz="1300" kern="1200" dirty="0"/>
        </a:p>
      </dsp:txBody>
      <dsp:txXfrm>
        <a:off x="2072386" y="370586"/>
        <a:ext cx="808224" cy="808224"/>
      </dsp:txXfrm>
    </dsp:sp>
    <dsp:sp modelId="{C51EE217-29EB-48A9-9082-1321D77DBDAF}">
      <dsp:nvSpPr>
        <dsp:cNvPr id="0" name=""/>
        <dsp:cNvSpPr/>
      </dsp:nvSpPr>
      <dsp:spPr>
        <a:xfrm>
          <a:off x="3276601" y="228598"/>
          <a:ext cx="1143000" cy="1143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10 User Defined Balance types</a:t>
          </a:r>
          <a:endParaRPr lang="en-US" sz="1300" b="1" kern="1200" dirty="0"/>
        </a:p>
      </dsp:txBody>
      <dsp:txXfrm>
        <a:off x="3443989" y="395986"/>
        <a:ext cx="808224" cy="808224"/>
      </dsp:txXfrm>
    </dsp:sp>
    <dsp:sp modelId="{4565BC21-2138-4430-B0CA-9A035F4A38B9}">
      <dsp:nvSpPr>
        <dsp:cNvPr id="0" name=""/>
        <dsp:cNvSpPr/>
      </dsp:nvSpPr>
      <dsp:spPr>
        <a:xfrm>
          <a:off x="1270000" y="25399"/>
          <a:ext cx="3556000" cy="284480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CF977B-F048-4C2D-885C-F96B438C1E90}">
      <dsp:nvSpPr>
        <dsp:cNvPr id="0" name=""/>
        <dsp:cNvSpPr/>
      </dsp:nvSpPr>
      <dsp:spPr>
        <a:xfrm>
          <a:off x="0" y="587508"/>
          <a:ext cx="4419600" cy="29176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3010" tIns="1353820" rIns="34301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Distribution Order</a:t>
          </a:r>
          <a:endParaRPr lang="en-US" sz="1600" b="1" i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Collector credit</a:t>
          </a:r>
          <a:endParaRPr lang="en-US" sz="1600" b="1" i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Client Statements</a:t>
          </a:r>
          <a:endParaRPr lang="en-US" sz="1600" b="1" i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Commissions</a:t>
          </a:r>
          <a:endParaRPr lang="en-US" sz="1600" b="1" i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Interest</a:t>
          </a:r>
          <a:endParaRPr lang="en-US" sz="1600" b="1" i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Forwarded agency commission?</a:t>
          </a:r>
          <a:endParaRPr lang="en-US" sz="1600" b="1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587508"/>
        <a:ext cx="4419600" cy="2917687"/>
      </dsp:txXfrm>
    </dsp:sp>
    <dsp:sp modelId="{21DE7CD9-936D-43D9-9936-0FDDECD954A0}">
      <dsp:nvSpPr>
        <dsp:cNvPr id="0" name=""/>
        <dsp:cNvSpPr/>
      </dsp:nvSpPr>
      <dsp:spPr>
        <a:xfrm>
          <a:off x="220980" y="895073"/>
          <a:ext cx="3093720" cy="6374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935" tIns="0" rIns="11693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System Control Menu 1 &gt; Balance Types</a:t>
          </a:r>
          <a:endParaRPr lang="en-US" sz="1600" b="1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2099" y="926192"/>
        <a:ext cx="3031482" cy="57524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0B1A29-AF75-4A6F-944B-8246068E232B}">
      <dsp:nvSpPr>
        <dsp:cNvPr id="0" name=""/>
        <dsp:cNvSpPr/>
      </dsp:nvSpPr>
      <dsp:spPr>
        <a:xfrm>
          <a:off x="0" y="685796"/>
          <a:ext cx="7391400" cy="274972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3655" tIns="1353820" rIns="573655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Setting up close codes		</a:t>
          </a:r>
          <a:endParaRPr lang="en-US" sz="1600" b="1" i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Active vs. Inactive closed accounts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Using secondary close codes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685796"/>
        <a:ext cx="7391400" cy="2749721"/>
      </dsp:txXfrm>
    </dsp:sp>
    <dsp:sp modelId="{695884E6-EE79-430A-A631-0E87674826E4}">
      <dsp:nvSpPr>
        <dsp:cNvPr id="0" name=""/>
        <dsp:cNvSpPr/>
      </dsp:nvSpPr>
      <dsp:spPr>
        <a:xfrm>
          <a:off x="369570" y="628482"/>
          <a:ext cx="6126457" cy="10167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564" tIns="0" rIns="19556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dirty="0" smtClean="0"/>
            <a:t>System Control 1 &gt; Close Codes &gt; Close Code</a:t>
          </a:r>
          <a:br>
            <a:rPr lang="en-US" sz="1800" b="1" i="0" kern="1200" dirty="0" smtClean="0"/>
          </a:br>
          <a:r>
            <a:rPr lang="en-US" sz="1800" b="1" i="0" kern="1200" dirty="0" smtClean="0"/>
            <a:t>System Control 1 &gt; Close Codes &gt; Secondary Close Code</a:t>
          </a:r>
          <a:endParaRPr lang="en-US" sz="1800" b="1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9202" y="678114"/>
        <a:ext cx="6027193" cy="9174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A0253-4660-487F-A53C-0821C9415D4D}" type="datetimeFigureOut">
              <a:rPr lang="en-US" smtClean="0"/>
              <a:pPr/>
              <a:t>1/25/2016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3AA79-F4F5-4DB4-A6AD-11CE42B4C6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885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0788" y="6096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03AC3-2FF7-4137-92ED-196D02F69A1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224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3AA79-F4F5-4DB4-A6AD-11CE42B4C6B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6724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3AA79-F4F5-4DB4-A6AD-11CE42B4C6B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1524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3AA79-F4F5-4DB4-A6AD-11CE42B4C6B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5700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3AA79-F4F5-4DB4-A6AD-11CE42B4C6B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266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3AA79-F4F5-4DB4-A6AD-11CE42B4C6B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2292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3AA79-F4F5-4DB4-A6AD-11CE42B4C6B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6819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3AA79-F4F5-4DB4-A6AD-11CE42B4C6B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863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3AA79-F4F5-4DB4-A6AD-11CE42B4C6B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9765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3AA79-F4F5-4DB4-A6AD-11CE42B4C6B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265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762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3581400"/>
            <a:ext cx="65532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>
              <a:cs typeface="Arial" panose="020B0604020202020204" pitchFamily="34" charset="0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4AD9929-E484-411B-962B-A51AB0A2B8A0}" type="slidenum">
              <a:rPr lang="en-US" altLang="en-US">
                <a:latin typeface="Calibri" panose="020F0502020204030204" pitchFamily="34" charset="0"/>
              </a:rPr>
              <a:pPr eaLnBrk="1" hangingPunct="1"/>
              <a:t>22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638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03AC3-2FF7-4137-92ED-196D02F69A1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0248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3AA79-F4F5-4DB4-A6AD-11CE42B4C6B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3456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3AA79-F4F5-4DB4-A6AD-11CE42B4C6B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2519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762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3581400"/>
            <a:ext cx="65532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>
              <a:cs typeface="Arial" panose="020B0604020202020204" pitchFamily="34" charset="0"/>
            </a:endParaRP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E745FFF-BD72-489C-AFC8-78C953448F66}" type="slidenum">
              <a:rPr lang="en-US" altLang="en-US">
                <a:latin typeface="Calibri" panose="020F0502020204030204" pitchFamily="34" charset="0"/>
              </a:rPr>
              <a:pPr eaLnBrk="1" hangingPunct="1"/>
              <a:t>25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3179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3AA79-F4F5-4DB4-A6AD-11CE42B4C6B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8866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3AA79-F4F5-4DB4-A6AD-11CE42B4C6B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5656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3AA79-F4F5-4DB4-A6AD-11CE42B4C6B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929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3AA79-F4F5-4DB4-A6AD-11CE42B4C6B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186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0788" y="6096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03AC3-2FF7-4137-92ED-196D02F69A1A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886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03AC3-2FF7-4137-92ED-196D02F69A1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997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03AC3-2FF7-4137-92ED-196D02F69A1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983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03AC3-2FF7-4137-92ED-196D02F69A1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582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762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3581400"/>
            <a:ext cx="65532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>
              <a:cs typeface="Arial" panose="020B0604020202020204" pitchFamily="34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FEAFE3F-A61B-41CB-80D9-48853061D1A2}" type="slidenum">
              <a:rPr lang="en-US" altLang="en-US">
                <a:latin typeface="Calibri" panose="020F0502020204030204" pitchFamily="34" charset="0"/>
              </a:rPr>
              <a:pPr eaLnBrk="1" hangingPunct="1"/>
              <a:t>6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162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762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3581400"/>
            <a:ext cx="65532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>
              <a:cs typeface="Arial" panose="020B0604020202020204" pitchFamily="34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92A8253-CFF8-448C-97A2-03BB5A5E0698}" type="slidenum">
              <a:rPr lang="en-US" altLang="en-US">
                <a:latin typeface="Calibri" panose="020F0502020204030204" pitchFamily="34" charset="0"/>
              </a:rPr>
              <a:pPr eaLnBrk="1" hangingPunct="1"/>
              <a:t>7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383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3AA79-F4F5-4DB4-A6AD-11CE42B4C6B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5389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3AA79-F4F5-4DB4-A6AD-11CE42B4C6B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531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2B5AAE-6028-4ADB-A5BC-8382B4E5E5C7}" type="datetimeFigureOut">
              <a:rPr lang="en-US" smtClean="0"/>
              <a:pPr/>
              <a:t>1/25/2016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9EC5A8-F7C7-4558-BE3D-1D096936A1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2B5AAE-6028-4ADB-A5BC-8382B4E5E5C7}" type="datetimeFigureOut">
              <a:rPr lang="en-US" smtClean="0"/>
              <a:pPr/>
              <a:t>1/25/2016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9EC5A8-F7C7-4558-BE3D-1D096936A1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381000" y="762000"/>
            <a:ext cx="8305800" cy="0"/>
          </a:xfrm>
          <a:prstGeom prst="line">
            <a:avLst/>
          </a:prstGeom>
          <a:ln w="28575">
            <a:gradFill flip="none" rotWithShape="1">
              <a:gsLst>
                <a:gs pos="0">
                  <a:srgbClr val="002060"/>
                </a:gs>
                <a:gs pos="50000">
                  <a:schemeClr val="accent5">
                    <a:lumMod val="40000"/>
                    <a:lumOff val="60000"/>
                  </a:schemeClr>
                </a:gs>
                <a:gs pos="100000">
                  <a:schemeClr val="tx1"/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229600" y="6627168"/>
            <a:ext cx="45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51862B4-C7B9-4BF4-8359-F9353F249BCF}" type="slidenum">
              <a:rPr lang="en-US" sz="9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ctr"/>
              <a:t>‹#›</a:t>
            </a:fld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6627168"/>
            <a:ext cx="2971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© Copyright 2016</a:t>
            </a:r>
            <a:r>
              <a:rPr lang="en-US" sz="900" i="1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Quantrax Corporation, Inc</a:t>
            </a: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76200"/>
            <a:ext cx="1604544" cy="640080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381000" y="6629400"/>
            <a:ext cx="8305800" cy="0"/>
          </a:xfrm>
          <a:prstGeom prst="line">
            <a:avLst/>
          </a:prstGeom>
          <a:ln w="28575">
            <a:gradFill flip="none" rotWithShape="1">
              <a:gsLst>
                <a:gs pos="0">
                  <a:srgbClr val="002060"/>
                </a:gs>
                <a:gs pos="50000">
                  <a:schemeClr val="accent5">
                    <a:lumMod val="40000"/>
                    <a:lumOff val="60000"/>
                  </a:schemeClr>
                </a:gs>
                <a:gs pos="100000">
                  <a:schemeClr val="tx1"/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6" r:id="rId3"/>
    <p:sldLayoutId id="2147483661" r:id="rId4"/>
    <p:sldLayoutId id="2147483666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762000"/>
            <a:ext cx="9144000" cy="19050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RMEx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Management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Training: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Terminology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and S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etting Up A Company</a:t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i="1" dirty="0" smtClean="0">
                <a:latin typeface="Britannic Bold" pitchFamily="34" charset="0"/>
              </a:rPr>
              <a:t/>
            </a:r>
            <a:br>
              <a:rPr lang="en-US" sz="3200" i="1" dirty="0" smtClean="0">
                <a:latin typeface="Britannic Bold" pitchFamily="34" charset="0"/>
              </a:rPr>
            </a:br>
            <a:endParaRPr lang="en-US" sz="3200" i="1" dirty="0"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  <a:latin typeface="Britannic Bold" pitchFamily="34" charset="0"/>
              <a:ea typeface="+mn-e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362200"/>
            <a:ext cx="4876800" cy="3205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381000"/>
            <a:ext cx="662940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Setting Up Your Company In RMEx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9734121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5743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76200"/>
            <a:ext cx="6629400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Getting Started - RMEx Menu: </a:t>
            </a:r>
            <a:br>
              <a:rPr lang="en-US" sz="2000" b="1" dirty="0" smtClean="0"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Graphical User Interface (GUI)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5" y="1600200"/>
            <a:ext cx="8605715" cy="4637143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7239000" y="1600200"/>
            <a:ext cx="9906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69517" y="1140023"/>
            <a:ext cx="46072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Classic View - menu options similar to green screen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95400" y="1068288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Collapse Tree Menu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1731827" y="1293911"/>
            <a:ext cx="506114" cy="30628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9" idx="2"/>
          </p:cNvCxnSpPr>
          <p:nvPr/>
        </p:nvCxnSpPr>
        <p:spPr>
          <a:xfrm>
            <a:off x="5105400" y="1376065"/>
            <a:ext cx="2133600" cy="376535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831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90600"/>
            <a:ext cx="7723809" cy="5600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0" y="76200"/>
            <a:ext cx="6629400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Getting Started - RMEx Menu: </a:t>
            </a:r>
            <a:br>
              <a:rPr lang="en-US" sz="2000" b="1" dirty="0" smtClean="0"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GUI– Logging Off and Changing Company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6096000"/>
            <a:ext cx="1524000" cy="50169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438400" y="1524000"/>
            <a:ext cx="0" cy="220980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3423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66" y="1343666"/>
            <a:ext cx="9166666" cy="51333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52400" y="76200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Expand for Tree Menu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228600" y="987623"/>
            <a:ext cx="561541" cy="33983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606878" y="928223"/>
            <a:ext cx="47724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System Control 1 &gt;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Change company to be processed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" y="76200"/>
            <a:ext cx="6629400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Getting Started - RMEx Menu:</a:t>
            </a:r>
            <a:br>
              <a:rPr lang="en-US" sz="2000" b="1" dirty="0" smtClean="0"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GUI – Classic View (similar to green screen)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1059406" y="2438400"/>
            <a:ext cx="1150393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9" name="Elbow Connector 28"/>
          <p:cNvCxnSpPr>
            <a:stCxn id="22" idx="0"/>
            <a:endCxn id="18" idx="1"/>
          </p:cNvCxnSpPr>
          <p:nvPr/>
        </p:nvCxnSpPr>
        <p:spPr>
          <a:xfrm rot="5400000" flipH="1" flipV="1">
            <a:off x="1442596" y="1274119"/>
            <a:ext cx="1356288" cy="972275"/>
          </a:xfrm>
          <a:prstGeom prst="bentConnector2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5521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381000"/>
            <a:ext cx="662940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Setting Up Your Company In RMEx – Company Info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653" y="1386840"/>
            <a:ext cx="7425147" cy="4937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683" y="937409"/>
            <a:ext cx="4730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System Control 1 &gt; Company Information</a:t>
            </a:r>
          </a:p>
        </p:txBody>
      </p:sp>
    </p:spTree>
    <p:extLst>
      <p:ext uri="{BB962C8B-B14F-4D97-AF65-F5344CB8AC3E}">
        <p14:creationId xmlns:p14="http://schemas.microsoft.com/office/powerpoint/2010/main" val="197901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30314"/>
            <a:ext cx="6629400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Setting Up Your Company In RMEx – System Parameters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683" y="937409"/>
            <a:ext cx="4487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System Control 1 &gt; System Parameters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502" y="1371600"/>
            <a:ext cx="7436298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32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381000"/>
            <a:ext cx="662940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Setting Up Your Company In RMEx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683" y="937409"/>
            <a:ext cx="4487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System Control 1 &gt; System Parameters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920" y="1371600"/>
            <a:ext cx="742888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50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381000"/>
            <a:ext cx="662940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How Are You Going To Operate Your Company?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838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altLang="en-US" dirty="0"/>
              <a:t>Ask yourself the following questions</a:t>
            </a:r>
            <a:r>
              <a:rPr lang="en-US" altLang="en-US" dirty="0" smtClean="0"/>
              <a:t>:</a:t>
            </a:r>
          </a:p>
          <a:p>
            <a:pPr lvl="1" eaLnBrk="1" hangingPunct="1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altLang="en-US" dirty="0" smtClean="0"/>
              <a:t>Who are my users and what is their role in the process?</a:t>
            </a:r>
          </a:p>
          <a:p>
            <a:pPr lvl="1" eaLnBrk="1" hangingPunct="1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altLang="en-US" dirty="0" smtClean="0"/>
              <a:t>What menus do they need access to?</a:t>
            </a:r>
            <a:endParaRPr lang="en-US" altLang="en-US" dirty="0"/>
          </a:p>
          <a:p>
            <a:pPr lvl="1" eaLnBrk="1" hangingPunct="1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altLang="en-US" dirty="0"/>
              <a:t>Will you be treating all collectors the </a:t>
            </a:r>
            <a:r>
              <a:rPr lang="en-US" altLang="en-US" dirty="0" smtClean="0"/>
              <a:t>same way?</a:t>
            </a:r>
            <a:endParaRPr lang="en-US" altLang="en-US" dirty="0"/>
          </a:p>
          <a:p>
            <a:pPr lvl="1" eaLnBrk="1" hangingPunct="1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altLang="en-US" dirty="0" smtClean="0"/>
              <a:t>Are certain </a:t>
            </a:r>
            <a:r>
              <a:rPr lang="en-US" altLang="en-US" dirty="0"/>
              <a:t>collectors better </a:t>
            </a:r>
            <a:r>
              <a:rPr lang="en-US" altLang="en-US" dirty="0" smtClean="0"/>
              <a:t>at working certain </a:t>
            </a:r>
            <a:r>
              <a:rPr lang="en-US" altLang="en-US" dirty="0"/>
              <a:t>types of accounts?</a:t>
            </a:r>
          </a:p>
          <a:p>
            <a:pPr lvl="1" eaLnBrk="1" hangingPunct="1">
              <a:spcBef>
                <a:spcPct val="20000"/>
              </a:spcBef>
              <a:buFont typeface="Wingdings" panose="05000000000000000000" pitchFamily="2" charset="2"/>
              <a:buChar char="q"/>
            </a:pPr>
            <a:endParaRPr lang="en-US" altLang="en-US" dirty="0"/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en-US" dirty="0"/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304800" y="5562221"/>
            <a:ext cx="3123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b="1" dirty="0">
                <a:solidFill>
                  <a:srgbClr val="0099FF"/>
                </a:solidFill>
              </a:rPr>
              <a:t>Your RMEx solution.  .  .  .  . 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40854387"/>
              </p:ext>
            </p:extLst>
          </p:nvPr>
        </p:nvGraphicFramePr>
        <p:xfrm>
          <a:off x="2971800" y="2870200"/>
          <a:ext cx="5715000" cy="337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324600" y="3124200"/>
            <a:ext cx="2498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Gets credit for payments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53200" y="4303830"/>
            <a:ext cx="1938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Works the account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36667" y="5625439"/>
            <a:ext cx="2526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Shares credit with owner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50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381000"/>
            <a:ext cx="662940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Setting Up Your Company In RMEx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024281689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0958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381000"/>
            <a:ext cx="678180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Setting Up Your Company In RMEx – System Security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683" y="937409"/>
            <a:ext cx="4140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System Control 1 &gt; System Security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1371600"/>
            <a:ext cx="7481232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09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0668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dirty="0" smtClean="0"/>
              <a:t>Reviewing RMEx Terminology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Understanding the Design and Architecture of RMEx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Setting Up a Company</a:t>
            </a:r>
          </a:p>
          <a:p>
            <a:pPr lvl="1">
              <a:buFont typeface="Wingdings" pitchFamily="2" charset="2"/>
              <a:buChar char="q"/>
            </a:pPr>
            <a:r>
              <a:rPr lang="en-US" sz="1600" dirty="0"/>
              <a:t>Multi-company </a:t>
            </a:r>
            <a:r>
              <a:rPr lang="en-US" sz="1600" dirty="0" smtClean="0"/>
              <a:t>concept</a:t>
            </a:r>
          </a:p>
          <a:p>
            <a:pPr lvl="1">
              <a:buFont typeface="Wingdings" pitchFamily="2" charset="2"/>
              <a:buChar char="q"/>
            </a:pPr>
            <a:r>
              <a:rPr lang="en-US" sz="1600" dirty="0" smtClean="0"/>
              <a:t>Management role</a:t>
            </a:r>
          </a:p>
          <a:p>
            <a:pPr lvl="1">
              <a:buFont typeface="Wingdings" pitchFamily="2" charset="2"/>
              <a:buChar char="q"/>
            </a:pPr>
            <a:r>
              <a:rPr lang="en-US" sz="1600" dirty="0" smtClean="0"/>
              <a:t>System controls</a:t>
            </a:r>
          </a:p>
          <a:p>
            <a:pPr lvl="1">
              <a:buFont typeface="Wingdings" pitchFamily="2" charset="2"/>
              <a:buChar char="q"/>
            </a:pPr>
            <a:r>
              <a:rPr lang="en-US" sz="1600" dirty="0" smtClean="0"/>
              <a:t>System parameters</a:t>
            </a:r>
          </a:p>
          <a:p>
            <a:pPr lvl="1">
              <a:buFont typeface="Wingdings" pitchFamily="2" charset="2"/>
              <a:buChar char="q"/>
            </a:pPr>
            <a:r>
              <a:rPr lang="en-US" sz="1600" dirty="0" smtClean="0"/>
              <a:t>Types of users (owners </a:t>
            </a:r>
            <a:r>
              <a:rPr lang="en-US" sz="1600" dirty="0"/>
              <a:t>and </a:t>
            </a:r>
            <a:r>
              <a:rPr lang="en-US" sz="1600" dirty="0" smtClean="0"/>
              <a:t>workers)</a:t>
            </a:r>
          </a:p>
          <a:p>
            <a:pPr lvl="1">
              <a:buFont typeface="Wingdings" pitchFamily="2" charset="2"/>
              <a:buChar char="q"/>
            </a:pPr>
            <a:r>
              <a:rPr lang="en-US" sz="1600" dirty="0" smtClean="0"/>
              <a:t>Balance Types </a:t>
            </a:r>
          </a:p>
          <a:p>
            <a:pPr lvl="1">
              <a:buFont typeface="Wingdings" pitchFamily="2" charset="2"/>
              <a:buChar char="q"/>
            </a:pPr>
            <a:r>
              <a:rPr lang="en-US" sz="1600" dirty="0" smtClean="0"/>
              <a:t>Close </a:t>
            </a:r>
            <a:r>
              <a:rPr lang="en-US" sz="1600" dirty="0"/>
              <a:t>C</a:t>
            </a:r>
            <a:r>
              <a:rPr lang="en-US" sz="1600" dirty="0" smtClean="0"/>
              <a:t>odes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81000"/>
            <a:ext cx="579120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Agenda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381000"/>
            <a:ext cx="662940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Setting Up Your Company In RMEx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683" y="937409"/>
            <a:ext cx="4307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Management Menu&gt;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Collector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Update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1371600"/>
            <a:ext cx="744005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14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76200"/>
            <a:ext cx="6629400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Setting Up Your Company In RMEx – Collector Workgroups 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683" y="937409"/>
            <a:ext cx="4765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System Control 1 &gt; Collector Workgroups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1371600"/>
            <a:ext cx="7454901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20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6"/>
          <p:cNvSpPr txBox="1">
            <a:spLocks noChangeArrowheads="1"/>
          </p:cNvSpPr>
          <p:nvPr/>
        </p:nvSpPr>
        <p:spPr bwMode="auto">
          <a:xfrm>
            <a:off x="304800" y="381000"/>
            <a:ext cx="7543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/>
              <a:t>How </a:t>
            </a:r>
            <a:r>
              <a:rPr lang="en-US" altLang="en-US" sz="2000" b="1" dirty="0" smtClean="0"/>
              <a:t>Will Monies </a:t>
            </a:r>
            <a:r>
              <a:rPr lang="en-US" altLang="en-US" sz="2000" b="1" dirty="0"/>
              <a:t>Be Posted  And </a:t>
            </a:r>
            <a:r>
              <a:rPr lang="en-US" altLang="en-US" sz="2000" b="1" dirty="0" smtClean="0"/>
              <a:t>Divided</a:t>
            </a:r>
            <a:r>
              <a:rPr lang="en-US" altLang="en-US" sz="2000" b="1" dirty="0"/>
              <a:t>?</a:t>
            </a:r>
          </a:p>
        </p:txBody>
      </p:sp>
      <p:sp>
        <p:nvSpPr>
          <p:cNvPr id="16387" name="Content Placeholder 2"/>
          <p:cNvSpPr txBox="1">
            <a:spLocks/>
          </p:cNvSpPr>
          <p:nvPr/>
        </p:nvSpPr>
        <p:spPr bwMode="auto">
          <a:xfrm>
            <a:off x="457200" y="10668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altLang="en-US" dirty="0"/>
              <a:t>Ask yourself the following questions:</a:t>
            </a:r>
          </a:p>
          <a:p>
            <a:pPr lvl="1" eaLnBrk="1" hangingPunct="1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altLang="en-US" dirty="0"/>
              <a:t>What if a </a:t>
            </a:r>
            <a:r>
              <a:rPr lang="en-US" altLang="en-US" dirty="0" smtClean="0"/>
              <a:t>consumer </a:t>
            </a:r>
            <a:r>
              <a:rPr lang="en-US" altLang="en-US" dirty="0"/>
              <a:t>has multiple debts?</a:t>
            </a:r>
          </a:p>
          <a:p>
            <a:pPr lvl="1" eaLnBrk="1" hangingPunct="1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altLang="en-US" dirty="0"/>
              <a:t>Does a collector </a:t>
            </a:r>
            <a:r>
              <a:rPr lang="en-US" altLang="en-US" dirty="0" smtClean="0"/>
              <a:t>get </a:t>
            </a:r>
            <a:r>
              <a:rPr lang="en-US" altLang="en-US" dirty="0"/>
              <a:t>commission </a:t>
            </a:r>
            <a:r>
              <a:rPr lang="en-US" altLang="en-US" dirty="0" smtClean="0"/>
              <a:t>for all payments?</a:t>
            </a:r>
            <a:endParaRPr lang="en-US" altLang="en-US" dirty="0"/>
          </a:p>
          <a:p>
            <a:pPr lvl="1" eaLnBrk="1" hangingPunct="1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altLang="en-US" dirty="0"/>
              <a:t>Are there any payments that I keep a 100% of the monies?</a:t>
            </a:r>
          </a:p>
          <a:p>
            <a:pPr marL="1371600" lvl="3" indent="0" eaLnBrk="1" hangingPunct="1">
              <a:spcBef>
                <a:spcPct val="20000"/>
              </a:spcBef>
            </a:pPr>
            <a:endParaRPr lang="en-US" altLang="en-US" dirty="0" smtClean="0"/>
          </a:p>
          <a:p>
            <a:pPr marL="1371600" lvl="3" indent="0" eaLnBrk="1" hangingPunct="1">
              <a:spcBef>
                <a:spcPct val="20000"/>
              </a:spcBef>
            </a:pPr>
            <a:endParaRPr lang="en-US" altLang="en-US" b="1" dirty="0"/>
          </a:p>
          <a:p>
            <a:pPr marL="1371600" lvl="3" indent="0" eaLnBrk="1" hangingPunct="1">
              <a:spcBef>
                <a:spcPct val="20000"/>
              </a:spcBef>
            </a:pPr>
            <a:endParaRPr lang="en-US" altLang="en-US" b="1" dirty="0"/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5562221"/>
            <a:ext cx="3123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b="1" dirty="0">
                <a:solidFill>
                  <a:srgbClr val="0099FF"/>
                </a:solidFill>
              </a:rPr>
              <a:t>Your RMEx solution.  .  .  .  . </a:t>
            </a:r>
          </a:p>
        </p:txBody>
      </p:sp>
    </p:spTree>
    <p:extLst>
      <p:ext uri="{BB962C8B-B14F-4D97-AF65-F5344CB8AC3E}">
        <p14:creationId xmlns:p14="http://schemas.microsoft.com/office/powerpoint/2010/main" val="145454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381000"/>
            <a:ext cx="662940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Defining Balance Types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60708958"/>
              </p:ext>
            </p:extLst>
          </p:nvPr>
        </p:nvGraphicFramePr>
        <p:xfrm>
          <a:off x="3810000" y="2641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401943880"/>
              </p:ext>
            </p:extLst>
          </p:nvPr>
        </p:nvGraphicFramePr>
        <p:xfrm>
          <a:off x="381000" y="355600"/>
          <a:ext cx="4419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36190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381000"/>
            <a:ext cx="662940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Setting Up Your Company In RMEx – Balance Types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683" y="937409"/>
            <a:ext cx="4611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System Control Menu 1 &gt; Balance Types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1434137"/>
            <a:ext cx="7481232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39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6"/>
          <p:cNvSpPr txBox="1">
            <a:spLocks noChangeArrowheads="1"/>
          </p:cNvSpPr>
          <p:nvPr/>
        </p:nvSpPr>
        <p:spPr bwMode="auto">
          <a:xfrm>
            <a:off x="304800" y="381000"/>
            <a:ext cx="6096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/>
              <a:t>When Will You Stop Working An Account?</a:t>
            </a:r>
          </a:p>
        </p:txBody>
      </p:sp>
      <p:sp>
        <p:nvSpPr>
          <p:cNvPr id="17411" name="Content Placeholder 2"/>
          <p:cNvSpPr txBox="1">
            <a:spLocks/>
          </p:cNvSpPr>
          <p:nvPr/>
        </p:nvSpPr>
        <p:spPr bwMode="auto">
          <a:xfrm>
            <a:off x="457200" y="10668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altLang="en-US" sz="2000" dirty="0"/>
              <a:t>How will you stop the collection process on an account?</a:t>
            </a:r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altLang="en-US" sz="2000" dirty="0"/>
              <a:t>When will you stop the collection process on an account?</a:t>
            </a:r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altLang="en-US" sz="2000" dirty="0"/>
              <a:t>Does stopping the collection process on an account mean it will not be worked again?</a:t>
            </a:r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altLang="en-US" sz="2000" dirty="0"/>
              <a:t>How does stopping the collection process affect your statistics?</a:t>
            </a:r>
          </a:p>
          <a:p>
            <a:pPr lvl="2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endParaRPr lang="en-US" altLang="en-US" sz="2000" dirty="0"/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en-US" sz="2400" dirty="0"/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en-US" sz="2400" dirty="0"/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304800" y="5562221"/>
            <a:ext cx="3123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b="1" dirty="0">
                <a:solidFill>
                  <a:srgbClr val="0099FF"/>
                </a:solidFill>
              </a:rPr>
              <a:t>Your RMEx solution.  .  .  .  . </a:t>
            </a:r>
          </a:p>
        </p:txBody>
      </p:sp>
    </p:spTree>
    <p:extLst>
      <p:ext uri="{BB962C8B-B14F-4D97-AF65-F5344CB8AC3E}">
        <p14:creationId xmlns:p14="http://schemas.microsoft.com/office/powerpoint/2010/main" val="87600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381000"/>
            <a:ext cx="662940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Closing Accounts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53862184"/>
              </p:ext>
            </p:extLst>
          </p:nvPr>
        </p:nvGraphicFramePr>
        <p:xfrm>
          <a:off x="381000" y="1371600"/>
          <a:ext cx="7391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2209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381000"/>
            <a:ext cx="662940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Setting Up Your Company In RMEx – Close Codes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683" y="937409"/>
            <a:ext cx="4419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1" dirty="0"/>
              <a:t>System Control 1 &gt; Close Codes &gt; Close Code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981" y="1386840"/>
            <a:ext cx="7443819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68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304800" y="381000"/>
            <a:ext cx="6096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 dirty="0"/>
              <a:t>Exercises – Setting Up a Company</a:t>
            </a:r>
            <a:endParaRPr lang="en-US" altLang="en-US" sz="2000" b="1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762000"/>
            <a:ext cx="8229600" cy="5791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16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system,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COMPANY 99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Setup a company with your basic company information (name, address, phone number, etc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.). – You should sign on with QMASTER to set up a company.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Make sure users cannot sign on between 9pm and 8am.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Create a special password that ONLY a few people will have when they want to run certain options.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Setup a warning message for accounts that either a garnishment has been filed or there is a lien or malpractice suit.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Setup a warning on the payment entry screen that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there are prior NSF’s on file.</a:t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Mask all consumers and 3</a:t>
            </a:r>
            <a:r>
              <a:rPr lang="en-US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part numbers when there is an attorney.</a:t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67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304800" y="381000"/>
            <a:ext cx="6096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 dirty="0"/>
              <a:t>Exercises – Setting Up a </a:t>
            </a:r>
            <a:r>
              <a:rPr lang="en-US" sz="2000" b="1" dirty="0" smtClean="0"/>
              <a:t>Company (continued)</a:t>
            </a:r>
            <a:endParaRPr lang="en-US" altLang="en-US" sz="2000" b="1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990600"/>
            <a:ext cx="8458200" cy="5791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>
              <a:buFont typeface="+mj-lt"/>
              <a:buAutoNum type="arabicPeriod" startAt="7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Create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 user with the following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characteristics (perhaps a sales manager):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user can only access company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99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user should be able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look at account and clients, but not update clients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user should be able to access the Payment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Options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but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should not be allowed to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enter payments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342900" lvl="0" indent="-342900">
              <a:buFont typeface="+mj-lt"/>
              <a:buAutoNum type="arabicPeriod" startAt="8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Create a Legal Collector that can see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full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Social Security number.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 startAt="8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consumer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is represented by an attorney, how can I make the collector aware of that?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 startAt="8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For how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long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do you want an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account considered new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business for your queues?</a:t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 startAt="8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Set up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 balance types:  Court Cost and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keep 100% of the monies and the collector does not get any commission. Bad Check fee that the collector does get commission. Interest that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split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with your clients and keep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25%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of the payment.</a:t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 startAt="8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Close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 account that was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“Placed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error”.</a:t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 startAt="8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client gives you 6 months to collect an account and after those six months, you must return the account to the client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How would you set up that close code?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AutoNum type="arabicPeriod" startAt="8"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AutoNum type="arabicPeriod" startAt="8"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ct val="20000"/>
              </a:spcBef>
              <a:buFontTx/>
              <a:buAutoNum type="arabicPeriod"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ct val="20000"/>
              </a:spcBef>
              <a:buFont typeface="Arial" pitchFamily="34" charset="0"/>
              <a:buNone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ct val="20000"/>
              </a:spcBef>
              <a:buFont typeface="Arial" pitchFamily="34" charset="0"/>
              <a:buNone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09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762000"/>
            <a:ext cx="8229600" cy="4525963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600" b="1" dirty="0">
                <a:solidFill>
                  <a:srgbClr val="0099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verb | </a:t>
            </a:r>
            <a:r>
              <a:rPr lang="en-US" sz="1600" b="1" dirty="0" smtClean="0">
                <a:solidFill>
                  <a:srgbClr val="0099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RMEx·plain·ing </a:t>
            </a:r>
            <a:r>
              <a:rPr lang="en-US" sz="1600" b="1" dirty="0">
                <a:solidFill>
                  <a:srgbClr val="0099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| \ik-ˈsplān\ </a:t>
            </a:r>
            <a:r>
              <a:rPr lang="en-US" sz="1600" b="1" dirty="0" smtClean="0">
                <a:solidFill>
                  <a:srgbClr val="0099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-ing</a:t>
            </a:r>
            <a:r>
              <a:rPr lang="en-US" sz="1600" b="1" dirty="0">
                <a:solidFill>
                  <a:srgbClr val="0099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=  to make </a:t>
            </a:r>
            <a:r>
              <a:rPr lang="en-US" sz="1600" b="1" dirty="0" smtClean="0">
                <a:solidFill>
                  <a:srgbClr val="0099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clear and understandable relative to RMEx </a:t>
            </a:r>
            <a:r>
              <a:rPr lang="en-US" sz="16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en-US" sz="1600" b="1" dirty="0" smtClean="0">
                <a:latin typeface="Arial Narrow" panose="020B0606020202030204" pitchFamily="34" charset="0"/>
                <a:cs typeface="Arial" panose="020B0604020202020204" pitchFamily="34" charset="0"/>
              </a:rPr>
            </a:br>
            <a:endParaRPr lang="en-US" sz="16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Cosigners</a:t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Owner, worker and split collector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codes</a:t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Home, work and cell phone on the account detail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screen</a:t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Description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codes</a:t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ACat codes (Account category codes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QCat codes (Queue category codes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Last transaction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Primary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balance</a:t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Secondary balances</a:t>
            </a:r>
          </a:p>
          <a:p>
            <a:pPr marL="0" indent="0"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81000"/>
            <a:ext cx="579120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99FF"/>
                </a:solidFill>
                <a:latin typeface="Arial" pitchFamily="34" charset="0"/>
                <a:cs typeface="Arial" pitchFamily="34" charset="0"/>
              </a:rPr>
              <a:t>RMEx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plaining Your Process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54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762000"/>
            <a:ext cx="9144000" cy="19050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RMEx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Management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Training: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Terminology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and S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etting Up A Company</a:t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i="1" dirty="0" smtClean="0">
                <a:latin typeface="Britannic Bold" pitchFamily="34" charset="0"/>
              </a:rPr>
              <a:t/>
            </a:r>
            <a:br>
              <a:rPr lang="en-US" sz="3200" i="1" dirty="0" smtClean="0">
                <a:latin typeface="Britannic Bold" pitchFamily="34" charset="0"/>
              </a:rPr>
            </a:br>
            <a:endParaRPr lang="en-US" sz="3200" i="1" dirty="0"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  <a:latin typeface="Britannic Bold" pitchFamily="34" charset="0"/>
              <a:ea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2800" y="38100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Thank you!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5443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66800" y="1220348"/>
            <a:ext cx="4648200" cy="4525963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Interest			</a:t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Linked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balance</a:t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Contact series</a:t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Smart codes</a:t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Smart code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series</a:t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Close codes (Inactive and active close codes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Reportable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balances</a:t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Account status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codes</a:t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Processing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type</a:t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81000"/>
            <a:ext cx="579120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99FF"/>
                </a:solidFill>
                <a:latin typeface="Arial" pitchFamily="34" charset="0"/>
                <a:cs typeface="Arial" pitchFamily="34" charset="0"/>
              </a:rPr>
              <a:t>RMEx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plaining Your Process 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(continued)</a:t>
            </a:r>
            <a:endParaRPr lang="en-US" sz="20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0" y="1233380"/>
            <a:ext cx="3048000" cy="45259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Time frame</a:t>
            </a:r>
          </a:p>
          <a:p>
            <a:pPr>
              <a:buFont typeface="Wingdings" pitchFamily="2" charset="2"/>
              <a:buChar char="q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User ID (for a user)</a:t>
            </a:r>
          </a:p>
          <a:p>
            <a:pPr>
              <a:buFont typeface="Wingdings" pitchFamily="2" charset="2"/>
              <a:buChar char="q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Campaign			</a:t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8166" y="66950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2759" y="62221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76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381000"/>
            <a:ext cx="662940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The Components of RMEx </a:t>
            </a:r>
            <a:r>
              <a:rPr lang="en-US" sz="2000" b="1" dirty="0" smtClean="0">
                <a:solidFill>
                  <a:srgbClr val="0099FF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raphical </a:t>
            </a:r>
            <a:r>
              <a:rPr lang="en-US" sz="2000" b="1" dirty="0" smtClean="0">
                <a:solidFill>
                  <a:srgbClr val="0099FF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ser </a:t>
            </a:r>
            <a:r>
              <a:rPr lang="en-US" sz="2000" b="1" dirty="0" smtClean="0">
                <a:solidFill>
                  <a:srgbClr val="0099FF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nterface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1360170"/>
            <a:ext cx="4334899" cy="47167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0" y="3581400"/>
            <a:ext cx="3691888" cy="2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49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6"/>
          <p:cNvSpPr txBox="1">
            <a:spLocks noChangeArrowheads="1"/>
          </p:cNvSpPr>
          <p:nvPr/>
        </p:nvSpPr>
        <p:spPr bwMode="auto">
          <a:xfrm>
            <a:off x="304800" y="381000"/>
            <a:ext cx="6096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 smtClean="0"/>
              <a:t>Setting Up Your Company – Have A Plan!</a:t>
            </a:r>
            <a:endParaRPr lang="en-US" altLang="en-US" sz="20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066800"/>
            <a:ext cx="8229600" cy="4525963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“A goal without a plan is just a wish.”  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― Antoine de Saint-Exupéry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“If you don't know where you are going, you'll end up someplace else.” 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― Yogi Berra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“If you fail to plan, you are planning to fail!” 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― Benjamin Franklin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Efficiency is doing things right; effectiveness is doing the right things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.” 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― Peter Drucker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“Work your phone numbers, not your accounts!”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―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Ranjan  Dharmaraja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Ask yourself questions and create a plan…….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50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6"/>
          <p:cNvSpPr txBox="1">
            <a:spLocks noChangeArrowheads="1"/>
          </p:cNvSpPr>
          <p:nvPr/>
        </p:nvSpPr>
        <p:spPr bwMode="auto">
          <a:xfrm>
            <a:off x="304800" y="381000"/>
            <a:ext cx="6629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 smtClean="0"/>
              <a:t>What Are Your Company’s Processes - Overview?</a:t>
            </a:r>
            <a:endParaRPr lang="en-US" altLang="en-US" sz="2000" b="1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152400" y="838200"/>
          <a:ext cx="88392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3663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304800" y="381000"/>
            <a:ext cx="670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/>
              <a:t>W</a:t>
            </a:r>
            <a:r>
              <a:rPr lang="en-US" altLang="en-US" sz="2000" b="1" dirty="0" smtClean="0"/>
              <a:t>orking With One vs. Multiple Companies In </a:t>
            </a:r>
            <a:r>
              <a:rPr lang="en-US" altLang="en-US" sz="2000" b="1" dirty="0"/>
              <a:t>RMEx 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777618289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2611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381000"/>
            <a:ext cx="662940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How Are You Going To Operate Your Company?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1066800"/>
            <a:ext cx="8229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altLang="en-US" dirty="0"/>
              <a:t>Ask yourself </a:t>
            </a:r>
            <a:r>
              <a:rPr lang="en-US" altLang="en-US" dirty="0" smtClean="0"/>
              <a:t>many questions</a:t>
            </a:r>
            <a:r>
              <a:rPr lang="en-US" altLang="en-US" dirty="0"/>
              <a:t>: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altLang="en-US" dirty="0"/>
              <a:t>How many </a:t>
            </a:r>
            <a:r>
              <a:rPr lang="en-US" altLang="en-US" dirty="0" smtClean="0"/>
              <a:t>companies </a:t>
            </a:r>
            <a:r>
              <a:rPr lang="en-US" altLang="en-US" dirty="0"/>
              <a:t>and businesses do you have?</a:t>
            </a:r>
            <a:br>
              <a:rPr lang="en-US" altLang="en-US" dirty="0"/>
            </a:br>
            <a:r>
              <a:rPr lang="en-US" altLang="en-US" dirty="0"/>
              <a:t>(early out, third party, debt purchasing)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altLang="en-US" dirty="0"/>
              <a:t>Should users have access to the system </a:t>
            </a:r>
            <a:r>
              <a:rPr lang="en-US" altLang="en-US" i="1" dirty="0"/>
              <a:t>outside</a:t>
            </a:r>
            <a:r>
              <a:rPr lang="en-US" altLang="en-US" dirty="0"/>
              <a:t> of business hours?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altLang="en-US" dirty="0"/>
              <a:t>Do you have multiple locations?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altLang="en-US" dirty="0"/>
              <a:t>Should system highlight certain types of accounts?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altLang="en-US" dirty="0"/>
              <a:t>Do you want to add a warning when collectors are presented with </a:t>
            </a:r>
            <a:r>
              <a:rPr lang="en-US" altLang="en-US" dirty="0" smtClean="0"/>
              <a:t>accounts that area associated with special circumstances?</a:t>
            </a:r>
            <a:endParaRPr lang="en-US" altLang="en-US" dirty="0"/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altLang="en-US" dirty="0"/>
              <a:t>Do you want to stop </a:t>
            </a:r>
            <a:r>
              <a:rPr lang="en-US" altLang="en-US" dirty="0" smtClean="0"/>
              <a:t>consumers giving you a check after there was an NSF? </a:t>
            </a:r>
            <a:endParaRPr lang="en-US" altLang="en-US" dirty="0"/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altLang="en-US" dirty="0"/>
              <a:t>How long do you consider an account as new business?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altLang="en-US" dirty="0"/>
              <a:t>What client policies/regulations do I need to consider?</a:t>
            </a: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en-US" dirty="0" smtClean="0"/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b="1" dirty="0" smtClean="0">
                <a:solidFill>
                  <a:srgbClr val="0099FF"/>
                </a:solidFill>
              </a:rPr>
              <a:t>Your </a:t>
            </a:r>
            <a:r>
              <a:rPr lang="en-US" altLang="en-US" b="1" dirty="0">
                <a:solidFill>
                  <a:srgbClr val="0099FF"/>
                </a:solidFill>
              </a:rPr>
              <a:t>RMEx </a:t>
            </a:r>
            <a:r>
              <a:rPr lang="en-US" altLang="en-US" b="1" dirty="0" smtClean="0">
                <a:solidFill>
                  <a:srgbClr val="0099FF"/>
                </a:solidFill>
              </a:rPr>
              <a:t>solution.  .  .  .  . </a:t>
            </a:r>
            <a:endParaRPr lang="en-US" altLang="en-US" b="1" dirty="0">
              <a:solidFill>
                <a:srgbClr val="0099FF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en-US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en-US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2945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deoDoc_with_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2890</TotalTime>
  <Words>968</Words>
  <Application>Microsoft Office PowerPoint</Application>
  <PresentationFormat>On-screen Show (4:3)</PresentationFormat>
  <Paragraphs>251</Paragraphs>
  <Slides>30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Arial Narrow</vt:lpstr>
      <vt:lpstr>Britannic Bold</vt:lpstr>
      <vt:lpstr>Calibri</vt:lpstr>
      <vt:lpstr>Wingdings</vt:lpstr>
      <vt:lpstr>VideoDoc_with_Logo</vt:lpstr>
      <vt:lpstr>RMEx Management Training: Terminology and Setting Up A Company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RMEx Management Training: Terminology and Setting Up A Company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Dawna</dc:creator>
  <cp:lastModifiedBy>Jamie jamie</cp:lastModifiedBy>
  <cp:revision>345</cp:revision>
  <dcterms:created xsi:type="dcterms:W3CDTF">2012-07-09T14:58:59Z</dcterms:created>
  <dcterms:modified xsi:type="dcterms:W3CDTF">2016-01-25T14:21:40Z</dcterms:modified>
</cp:coreProperties>
</file>